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0"/>
  </p:handoutMasterIdLst>
  <p:sldIdLst>
    <p:sldId id="256" r:id="rId2"/>
    <p:sldId id="508" r:id="rId3"/>
    <p:sldId id="267" r:id="rId4"/>
    <p:sldId id="273" r:id="rId5"/>
    <p:sldId id="271" r:id="rId6"/>
    <p:sldId id="275" r:id="rId7"/>
    <p:sldId id="272" r:id="rId8"/>
    <p:sldId id="274" r:id="rId9"/>
    <p:sldId id="276" r:id="rId10"/>
    <p:sldId id="345" r:id="rId11"/>
    <p:sldId id="347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44" r:id="rId20"/>
    <p:sldId id="359" r:id="rId21"/>
    <p:sldId id="360" r:id="rId22"/>
    <p:sldId id="361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1" r:id="rId31"/>
    <p:sldId id="370" r:id="rId32"/>
    <p:sldId id="375" r:id="rId33"/>
    <p:sldId id="376" r:id="rId34"/>
    <p:sldId id="377" r:id="rId35"/>
    <p:sldId id="378" r:id="rId36"/>
    <p:sldId id="379" r:id="rId37"/>
    <p:sldId id="380" r:id="rId38"/>
    <p:sldId id="381" r:id="rId39"/>
    <p:sldId id="382" r:id="rId40"/>
    <p:sldId id="384" r:id="rId41"/>
    <p:sldId id="383" r:id="rId42"/>
    <p:sldId id="385" r:id="rId43"/>
    <p:sldId id="386" r:id="rId44"/>
    <p:sldId id="387" r:id="rId45"/>
    <p:sldId id="388" r:id="rId46"/>
    <p:sldId id="389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  <p:sldId id="398" r:id="rId56"/>
    <p:sldId id="399" r:id="rId57"/>
    <p:sldId id="400" r:id="rId58"/>
    <p:sldId id="401" r:id="rId59"/>
    <p:sldId id="402" r:id="rId60"/>
    <p:sldId id="403" r:id="rId61"/>
    <p:sldId id="404" r:id="rId62"/>
    <p:sldId id="405" r:id="rId63"/>
    <p:sldId id="406" r:id="rId64"/>
    <p:sldId id="407" r:id="rId65"/>
    <p:sldId id="408" r:id="rId66"/>
    <p:sldId id="409" r:id="rId67"/>
    <p:sldId id="410" r:id="rId68"/>
    <p:sldId id="411" r:id="rId69"/>
    <p:sldId id="414" r:id="rId70"/>
    <p:sldId id="415" r:id="rId71"/>
    <p:sldId id="416" r:id="rId72"/>
    <p:sldId id="413" r:id="rId73"/>
    <p:sldId id="418" r:id="rId74"/>
    <p:sldId id="419" r:id="rId75"/>
    <p:sldId id="420" r:id="rId76"/>
    <p:sldId id="421" r:id="rId77"/>
    <p:sldId id="422" r:id="rId78"/>
    <p:sldId id="423" r:id="rId79"/>
    <p:sldId id="425" r:id="rId80"/>
    <p:sldId id="426" r:id="rId81"/>
    <p:sldId id="424" r:id="rId82"/>
    <p:sldId id="428" r:id="rId83"/>
    <p:sldId id="427" r:id="rId84"/>
    <p:sldId id="429" r:id="rId85"/>
    <p:sldId id="430" r:id="rId86"/>
    <p:sldId id="431" r:id="rId87"/>
    <p:sldId id="434" r:id="rId88"/>
    <p:sldId id="432" r:id="rId89"/>
    <p:sldId id="433" r:id="rId90"/>
    <p:sldId id="435" r:id="rId91"/>
    <p:sldId id="436" r:id="rId92"/>
    <p:sldId id="437" r:id="rId93"/>
    <p:sldId id="438" r:id="rId94"/>
    <p:sldId id="439" r:id="rId95"/>
    <p:sldId id="440" r:id="rId96"/>
    <p:sldId id="441" r:id="rId97"/>
    <p:sldId id="442" r:id="rId98"/>
    <p:sldId id="443" r:id="rId99"/>
    <p:sldId id="446" r:id="rId100"/>
    <p:sldId id="444" r:id="rId101"/>
    <p:sldId id="445" r:id="rId102"/>
    <p:sldId id="447" r:id="rId103"/>
    <p:sldId id="448" r:id="rId104"/>
    <p:sldId id="449" r:id="rId105"/>
    <p:sldId id="450" r:id="rId106"/>
    <p:sldId id="451" r:id="rId107"/>
    <p:sldId id="452" r:id="rId108"/>
    <p:sldId id="453" r:id="rId109"/>
    <p:sldId id="454" r:id="rId110"/>
    <p:sldId id="455" r:id="rId111"/>
    <p:sldId id="456" r:id="rId112"/>
    <p:sldId id="457" r:id="rId113"/>
    <p:sldId id="458" r:id="rId114"/>
    <p:sldId id="459" r:id="rId115"/>
    <p:sldId id="461" r:id="rId116"/>
    <p:sldId id="462" r:id="rId117"/>
    <p:sldId id="372" r:id="rId118"/>
    <p:sldId id="463" r:id="rId119"/>
    <p:sldId id="464" r:id="rId120"/>
    <p:sldId id="465" r:id="rId121"/>
    <p:sldId id="466" r:id="rId122"/>
    <p:sldId id="467" r:id="rId123"/>
    <p:sldId id="468" r:id="rId124"/>
    <p:sldId id="471" r:id="rId125"/>
    <p:sldId id="469" r:id="rId126"/>
    <p:sldId id="470" r:id="rId127"/>
    <p:sldId id="472" r:id="rId128"/>
    <p:sldId id="473" r:id="rId129"/>
    <p:sldId id="474" r:id="rId130"/>
    <p:sldId id="475" r:id="rId131"/>
    <p:sldId id="476" r:id="rId132"/>
    <p:sldId id="478" r:id="rId133"/>
    <p:sldId id="477" r:id="rId134"/>
    <p:sldId id="479" r:id="rId135"/>
    <p:sldId id="480" r:id="rId136"/>
    <p:sldId id="481" r:id="rId137"/>
    <p:sldId id="482" r:id="rId138"/>
    <p:sldId id="483" r:id="rId139"/>
    <p:sldId id="488" r:id="rId140"/>
    <p:sldId id="487" r:id="rId141"/>
    <p:sldId id="497" r:id="rId142"/>
    <p:sldId id="484" r:id="rId143"/>
    <p:sldId id="486" r:id="rId144"/>
    <p:sldId id="498" r:id="rId145"/>
    <p:sldId id="489" r:id="rId146"/>
    <p:sldId id="491" r:id="rId147"/>
    <p:sldId id="494" r:id="rId148"/>
    <p:sldId id="493" r:id="rId149"/>
    <p:sldId id="495" r:id="rId150"/>
    <p:sldId id="496" r:id="rId151"/>
    <p:sldId id="499" r:id="rId152"/>
    <p:sldId id="501" r:id="rId153"/>
    <p:sldId id="500" r:id="rId154"/>
    <p:sldId id="502" r:id="rId155"/>
    <p:sldId id="503" r:id="rId156"/>
    <p:sldId id="504" r:id="rId157"/>
    <p:sldId id="506" r:id="rId158"/>
    <p:sldId id="507" r:id="rId1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78AD93D-F2CF-4E64-8E52-6120297B4927}">
          <p14:sldIdLst>
            <p14:sldId id="256"/>
            <p14:sldId id="508"/>
            <p14:sldId id="267"/>
            <p14:sldId id="273"/>
            <p14:sldId id="271"/>
            <p14:sldId id="275"/>
            <p14:sldId id="272"/>
            <p14:sldId id="274"/>
            <p14:sldId id="276"/>
            <p14:sldId id="345"/>
            <p14:sldId id="347"/>
            <p14:sldId id="352"/>
            <p14:sldId id="353"/>
            <p14:sldId id="354"/>
            <p14:sldId id="355"/>
            <p14:sldId id="356"/>
            <p14:sldId id="357"/>
            <p14:sldId id="358"/>
            <p14:sldId id="344"/>
            <p14:sldId id="359"/>
            <p14:sldId id="360"/>
            <p14:sldId id="361"/>
            <p14:sldId id="363"/>
            <p14:sldId id="364"/>
            <p14:sldId id="365"/>
            <p14:sldId id="366"/>
            <p14:sldId id="367"/>
            <p14:sldId id="368"/>
            <p14:sldId id="369"/>
            <p14:sldId id="371"/>
            <p14:sldId id="370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4"/>
            <p14:sldId id="383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4"/>
            <p14:sldId id="415"/>
            <p14:sldId id="416"/>
            <p14:sldId id="413"/>
            <p14:sldId id="418"/>
            <p14:sldId id="419"/>
            <p14:sldId id="420"/>
            <p14:sldId id="421"/>
            <p14:sldId id="422"/>
            <p14:sldId id="423"/>
            <p14:sldId id="425"/>
            <p14:sldId id="426"/>
            <p14:sldId id="424"/>
            <p14:sldId id="428"/>
            <p14:sldId id="427"/>
            <p14:sldId id="429"/>
            <p14:sldId id="430"/>
            <p14:sldId id="431"/>
            <p14:sldId id="434"/>
            <p14:sldId id="432"/>
            <p14:sldId id="433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6"/>
            <p14:sldId id="444"/>
            <p14:sldId id="445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1"/>
            <p14:sldId id="462"/>
            <p14:sldId id="372"/>
            <p14:sldId id="463"/>
            <p14:sldId id="464"/>
            <p14:sldId id="465"/>
            <p14:sldId id="466"/>
            <p14:sldId id="467"/>
            <p14:sldId id="468"/>
            <p14:sldId id="471"/>
            <p14:sldId id="469"/>
            <p14:sldId id="470"/>
            <p14:sldId id="472"/>
            <p14:sldId id="473"/>
            <p14:sldId id="474"/>
            <p14:sldId id="475"/>
            <p14:sldId id="476"/>
            <p14:sldId id="478"/>
            <p14:sldId id="477"/>
            <p14:sldId id="479"/>
            <p14:sldId id="480"/>
            <p14:sldId id="481"/>
            <p14:sldId id="482"/>
            <p14:sldId id="483"/>
            <p14:sldId id="488"/>
            <p14:sldId id="487"/>
            <p14:sldId id="497"/>
            <p14:sldId id="484"/>
            <p14:sldId id="486"/>
            <p14:sldId id="498"/>
            <p14:sldId id="489"/>
            <p14:sldId id="491"/>
            <p14:sldId id="494"/>
            <p14:sldId id="493"/>
            <p14:sldId id="495"/>
            <p14:sldId id="496"/>
            <p14:sldId id="499"/>
            <p14:sldId id="501"/>
            <p14:sldId id="500"/>
            <p14:sldId id="502"/>
            <p14:sldId id="503"/>
            <p14:sldId id="504"/>
            <p14:sldId id="506"/>
            <p14:sldId id="5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1D3"/>
    <a:srgbClr val="000000"/>
    <a:srgbClr val="EBE7F2"/>
    <a:srgbClr val="F3A447"/>
    <a:srgbClr val="FFFFFF"/>
    <a:srgbClr val="809EC2"/>
    <a:srgbClr val="0000FF"/>
    <a:srgbClr val="FFFEF3"/>
    <a:srgbClr val="E1F7FF"/>
    <a:srgbClr val="B9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94660"/>
  </p:normalViewPr>
  <p:slideViewPr>
    <p:cSldViewPr>
      <p:cViewPr varScale="1">
        <p:scale>
          <a:sx n="148" d="100"/>
          <a:sy n="148" d="100"/>
        </p:scale>
        <p:origin x="114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90001" cy="90001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9F0B88-8EE4-0078-4AE1-0AD3374EFA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03C3AA-BF5B-7571-9D5E-667CAD04F7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EFABC-62CA-47C4-AF5D-72EEB8852A7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27D3BD-3FD4-B317-7826-568DA02D61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11EE1-352C-29EA-0487-A5D59CE91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4B8CF-3171-4514-B346-B8A16A4742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544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DDCE2-B3C9-C059-3922-AC0D489E6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C258B-E565-8093-0ED8-CD781261C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FB6F5-9765-8642-53FA-865095879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C01CF-D6D2-31F7-8A14-9A0CD6E44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A61FC-796C-25AB-9969-44CCBDDA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7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C0C91-25EC-DEAD-5CDB-F666351B8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0454C-89A5-715E-CDA1-CDCB6D03D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656A8-72F9-9A4D-AE64-F2E015A65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A16AE-658A-D279-EBCE-6DDF831A2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06496-02DB-3B01-CBA4-5C6A9E31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3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8943-0774-81D9-141B-83CDBDF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64289-CEF5-6692-CC55-D96D7322B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503B4-7B96-C0BE-AE63-4AE8B57A8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3D2C1-BFC7-E3DA-C9BD-00D2B8B19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68DBD-5256-CDFA-9FC9-8E549F15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64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64FD-D5C8-E7AE-578F-76C06A277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32427-F3D1-493B-0F3F-9D855A64E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3AC3D6-50C0-F301-CEE8-9380BD6E5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9934B-C9E8-83B9-FA97-0F38B423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335E9-796E-CB1C-0A70-596D7D58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4E98F-962A-ABE6-31E4-343F713CA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9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CB66-8562-ED6B-D64A-26FD5F9B5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90290-C35D-A8CC-EB9D-1DC1D62C2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513A4-4FD6-4D97-41CE-57FBE29D9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D3AA2D-B269-0A4D-224D-9E0F400FB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E54AE2-CD7A-C778-8234-7791141D3B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DD713D-0A0F-3BE6-EB45-7452F1CE7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781E1F-D251-1E91-517A-600069E7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5612F4-002C-F527-DFE9-F6C51D789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59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BA165-7AEF-AACB-83EB-9EF40DDA0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A7C89F-B601-1DF6-1A4A-F702CBD9A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AC2803-2EA1-D8A2-A3DE-D4F058A82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C3D8B9-6292-3AE3-F8AC-2740F793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4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674B9D-663B-E316-A6F6-B732FBC9E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476E89-B512-912A-629C-98CA14EE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4BD03-933E-97AE-8D1D-A36B69E73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54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D4C19-ECB8-E784-12BF-1A76753E2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EC21D-D9ED-D480-4BE5-D1C10DAE7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6B6B7-E8B8-3CE5-C8F0-29135DB3D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07A59F-17AC-F47F-27B4-8E774BE2C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0359D-BD2E-E32E-39D1-73193272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F8B90-91AF-D043-36C1-796A88CDB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149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CEB14-8B27-2573-5327-1467FEAD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3AF450-56FF-A8BE-2559-5607B1980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C7641-CE56-DDF9-0389-393F44923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81578-AFD6-3C11-B1C5-F284AA20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0EDCE7-0DC6-7DE8-580C-EF0DB74B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0A82D-043E-0088-3A80-B24EB348E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1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CDB5B-85CB-3C4D-0036-DF3FC967A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05DE5E-88D2-419F-0D9D-124E9C3D70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8E98F-E948-A4D3-E811-75C80BEF4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27682-548A-2490-DAD6-494967A11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8680A-BE70-505F-4120-EE4F2C1A1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92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0697CD-6B89-3D79-288C-A901813FFC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941687-C142-4BC8-866A-6ABE9F31C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D37B5-F030-070A-AE5A-943ADE85C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A2583-9806-0762-1DB3-241A9F15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F8DF8-B520-0D53-F57A-604E5CBE3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26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5A499B-80BA-3D7B-664F-069BC7F35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EA0F4-3052-DE56-E5D0-FBB223761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8587C-5350-6D5D-2C58-E38FDA2B9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5E785-40C6-4F02-ACA3-9126A1A5050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6CF12-A291-C513-4AC5-8567489673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8BFBD-362C-170E-72CD-550B61398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709F6C-D116-4EED-AE80-CE4FE21AC9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7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3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3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34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9.png"/><Relationship Id="rId4" Type="http://schemas.openxmlformats.org/officeDocument/2006/relationships/image" Target="../media/image48.png"/><Relationship Id="rId9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47.png"/><Relationship Id="rId7" Type="http://schemas.openxmlformats.org/officeDocument/2006/relationships/image" Target="../media/image6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9.png"/><Relationship Id="rId9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9.png"/><Relationship Id="rId9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9.png"/><Relationship Id="rId9" Type="http://schemas.openxmlformats.org/officeDocument/2006/relationships/image" Target="../media/image8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9.png"/><Relationship Id="rId9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9.png"/><Relationship Id="rId9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9.png"/><Relationship Id="rId9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9.png"/><Relationship Id="rId9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69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9.png"/><Relationship Id="rId5" Type="http://schemas.openxmlformats.org/officeDocument/2006/relationships/image" Target="../media/image76.png"/><Relationship Id="rId10" Type="http://schemas.openxmlformats.org/officeDocument/2006/relationships/image" Target="../media/image88.png"/><Relationship Id="rId4" Type="http://schemas.openxmlformats.org/officeDocument/2006/relationships/image" Target="../media/image69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9.png"/><Relationship Id="rId5" Type="http://schemas.openxmlformats.org/officeDocument/2006/relationships/image" Target="../media/image76.png"/><Relationship Id="rId10" Type="http://schemas.openxmlformats.org/officeDocument/2006/relationships/image" Target="../media/image88.png"/><Relationship Id="rId4" Type="http://schemas.openxmlformats.org/officeDocument/2006/relationships/image" Target="../media/image69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9.png"/><Relationship Id="rId5" Type="http://schemas.openxmlformats.org/officeDocument/2006/relationships/image" Target="../media/image76.png"/><Relationship Id="rId10" Type="http://schemas.openxmlformats.org/officeDocument/2006/relationships/image" Target="../media/image88.png"/><Relationship Id="rId4" Type="http://schemas.openxmlformats.org/officeDocument/2006/relationships/image" Target="../media/image69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9.png"/><Relationship Id="rId5" Type="http://schemas.openxmlformats.org/officeDocument/2006/relationships/image" Target="../media/image76.png"/><Relationship Id="rId10" Type="http://schemas.openxmlformats.org/officeDocument/2006/relationships/image" Target="../media/image88.png"/><Relationship Id="rId4" Type="http://schemas.openxmlformats.org/officeDocument/2006/relationships/image" Target="../media/image69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9.png"/><Relationship Id="rId5" Type="http://schemas.openxmlformats.org/officeDocument/2006/relationships/image" Target="../media/image76.png"/><Relationship Id="rId10" Type="http://schemas.openxmlformats.org/officeDocument/2006/relationships/image" Target="../media/image88.png"/><Relationship Id="rId4" Type="http://schemas.openxmlformats.org/officeDocument/2006/relationships/image" Target="../media/image69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9.png"/><Relationship Id="rId5" Type="http://schemas.openxmlformats.org/officeDocument/2006/relationships/image" Target="../media/image76.png"/><Relationship Id="rId10" Type="http://schemas.openxmlformats.org/officeDocument/2006/relationships/image" Target="../media/image88.png"/><Relationship Id="rId4" Type="http://schemas.openxmlformats.org/officeDocument/2006/relationships/image" Target="../media/image69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9.png"/><Relationship Id="rId5" Type="http://schemas.openxmlformats.org/officeDocument/2006/relationships/image" Target="../media/image76.png"/><Relationship Id="rId10" Type="http://schemas.openxmlformats.org/officeDocument/2006/relationships/image" Target="../media/image88.png"/><Relationship Id="rId4" Type="http://schemas.openxmlformats.org/officeDocument/2006/relationships/image" Target="../media/image69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78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96.png"/><Relationship Id="rId5" Type="http://schemas.openxmlformats.org/officeDocument/2006/relationships/image" Target="../media/image76.png"/><Relationship Id="rId10" Type="http://schemas.openxmlformats.org/officeDocument/2006/relationships/image" Target="../media/image95.png"/><Relationship Id="rId4" Type="http://schemas.openxmlformats.org/officeDocument/2006/relationships/image" Target="../media/image69.png"/><Relationship Id="rId9" Type="http://schemas.openxmlformats.org/officeDocument/2006/relationships/image" Target="../media/image94.png"/><Relationship Id="rId14" Type="http://schemas.openxmlformats.org/officeDocument/2006/relationships/image" Target="../media/image9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99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96.png"/><Relationship Id="rId5" Type="http://schemas.openxmlformats.org/officeDocument/2006/relationships/image" Target="../media/image97.png"/><Relationship Id="rId10" Type="http://schemas.openxmlformats.org/officeDocument/2006/relationships/image" Target="../media/image95.png"/><Relationship Id="rId4" Type="http://schemas.openxmlformats.org/officeDocument/2006/relationships/image" Target="../media/image69.png"/><Relationship Id="rId9" Type="http://schemas.openxmlformats.org/officeDocument/2006/relationships/image" Target="../media/image94.png"/><Relationship Id="rId14" Type="http://schemas.openxmlformats.org/officeDocument/2006/relationships/image" Target="../media/image9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99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96.png"/><Relationship Id="rId5" Type="http://schemas.openxmlformats.org/officeDocument/2006/relationships/image" Target="../media/image97.png"/><Relationship Id="rId10" Type="http://schemas.openxmlformats.org/officeDocument/2006/relationships/image" Target="../media/image95.png"/><Relationship Id="rId4" Type="http://schemas.openxmlformats.org/officeDocument/2006/relationships/image" Target="../media/image69.png"/><Relationship Id="rId9" Type="http://schemas.openxmlformats.org/officeDocument/2006/relationships/image" Target="../media/image94.png"/><Relationship Id="rId14" Type="http://schemas.openxmlformats.org/officeDocument/2006/relationships/image" Target="../media/image9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99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96.png"/><Relationship Id="rId5" Type="http://schemas.openxmlformats.org/officeDocument/2006/relationships/image" Target="../media/image97.png"/><Relationship Id="rId10" Type="http://schemas.openxmlformats.org/officeDocument/2006/relationships/image" Target="../media/image95.png"/><Relationship Id="rId4" Type="http://schemas.openxmlformats.org/officeDocument/2006/relationships/image" Target="../media/image69.png"/><Relationship Id="rId9" Type="http://schemas.openxmlformats.org/officeDocument/2006/relationships/image" Target="../media/image94.png"/><Relationship Id="rId14" Type="http://schemas.openxmlformats.org/officeDocument/2006/relationships/image" Target="../media/image9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99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96.png"/><Relationship Id="rId5" Type="http://schemas.openxmlformats.org/officeDocument/2006/relationships/image" Target="../media/image97.png"/><Relationship Id="rId10" Type="http://schemas.openxmlformats.org/officeDocument/2006/relationships/image" Target="../media/image95.png"/><Relationship Id="rId4" Type="http://schemas.openxmlformats.org/officeDocument/2006/relationships/image" Target="../media/image69.png"/><Relationship Id="rId9" Type="http://schemas.openxmlformats.org/officeDocument/2006/relationships/image" Target="../media/image94.png"/><Relationship Id="rId14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1.png"/><Relationship Id="rId3" Type="http://schemas.openxmlformats.org/officeDocument/2006/relationships/image" Target="../media/image68.png"/><Relationship Id="rId7" Type="http://schemas.openxmlformats.org/officeDocument/2006/relationships/image" Target="../media/image99.png"/><Relationship Id="rId12" Type="http://schemas.openxmlformats.org/officeDocument/2006/relationships/image" Target="../media/image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96.png"/><Relationship Id="rId5" Type="http://schemas.openxmlformats.org/officeDocument/2006/relationships/image" Target="../media/image97.png"/><Relationship Id="rId10" Type="http://schemas.openxmlformats.org/officeDocument/2006/relationships/image" Target="../media/image95.png"/><Relationship Id="rId4" Type="http://schemas.openxmlformats.org/officeDocument/2006/relationships/image" Target="../media/image69.png"/><Relationship Id="rId9" Type="http://schemas.openxmlformats.org/officeDocument/2006/relationships/image" Target="../media/image94.png"/><Relationship Id="rId14" Type="http://schemas.openxmlformats.org/officeDocument/2006/relationships/image" Target="../media/image9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68.png"/><Relationship Id="rId16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1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00.png"/><Relationship Id="rId7" Type="http://schemas.openxmlformats.org/officeDocument/2006/relationships/image" Target="../media/image11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02.png"/><Relationship Id="rId10" Type="http://schemas.openxmlformats.org/officeDocument/2006/relationships/image" Target="../media/image119.png"/><Relationship Id="rId4" Type="http://schemas.openxmlformats.org/officeDocument/2006/relationships/image" Target="../media/image101.png"/><Relationship Id="rId9" Type="http://schemas.openxmlformats.org/officeDocument/2006/relationships/image" Target="../media/image11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3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14" Type="http://schemas.openxmlformats.org/officeDocument/2006/relationships/image" Target="../media/image34.png"/><Relationship Id="rId9" Type="http://schemas.openxmlformats.org/officeDocument/2006/relationships/image" Target="../media/image2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1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12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1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121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22.png"/><Relationship Id="rId3" Type="http://schemas.openxmlformats.org/officeDocument/2006/relationships/image" Target="../media/image20.png"/><Relationship Id="rId12" Type="http://schemas.openxmlformats.org/officeDocument/2006/relationships/image" Target="../media/image1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14" Type="http://schemas.openxmlformats.org/officeDocument/2006/relationships/image" Target="../media/image12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25.png"/><Relationship Id="rId21" Type="http://schemas.openxmlformats.org/officeDocument/2006/relationships/image" Target="../media/image14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image" Target="../media/image124.png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3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19" Type="http://schemas.openxmlformats.org/officeDocument/2006/relationships/image" Target="../media/image139.png"/><Relationship Id="rId4" Type="http://schemas.openxmlformats.org/officeDocument/2006/relationships/image" Target="../media/image122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25.png"/><Relationship Id="rId21" Type="http://schemas.openxmlformats.org/officeDocument/2006/relationships/image" Target="../media/image14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image" Target="../media/image124.png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3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19" Type="http://schemas.openxmlformats.org/officeDocument/2006/relationships/image" Target="../media/image139.png"/><Relationship Id="rId4" Type="http://schemas.openxmlformats.org/officeDocument/2006/relationships/image" Target="../media/image122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8" Type="http://schemas.openxmlformats.org/officeDocument/2006/relationships/image" Target="../media/image138.png"/><Relationship Id="rId13" Type="http://schemas.openxmlformats.org/officeDocument/2006/relationships/image" Target="../media/image133.png"/><Relationship Id="rId21" Type="http://schemas.openxmlformats.org/officeDocument/2006/relationships/image" Target="../media/image141.png"/><Relationship Id="rId3" Type="http://schemas.openxmlformats.org/officeDocument/2006/relationships/image" Target="../media/image125.png"/><Relationship Id="rId7" Type="http://schemas.openxmlformats.org/officeDocument/2006/relationships/image" Target="../media/image127.png"/><Relationship Id="rId17" Type="http://schemas.openxmlformats.org/officeDocument/2006/relationships/image" Target="../media/image137.png"/><Relationship Id="rId12" Type="http://schemas.openxmlformats.org/officeDocument/2006/relationships/image" Target="../media/image132.png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15" Type="http://schemas.openxmlformats.org/officeDocument/2006/relationships/image" Target="../media/image135.png"/><Relationship Id="rId5" Type="http://schemas.openxmlformats.org/officeDocument/2006/relationships/image" Target="../media/image123.png"/><Relationship Id="rId10" Type="http://schemas.openxmlformats.org/officeDocument/2006/relationships/image" Target="../media/image130.png"/><Relationship Id="rId19" Type="http://schemas.openxmlformats.org/officeDocument/2006/relationships/image" Target="../media/image139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Relationship Id="rId4" Type="http://schemas.openxmlformats.org/officeDocument/2006/relationships/image" Target="../media/image122.png"/></Relationships>
</file>

<file path=ppt/slides/_rels/slide7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38.png"/><Relationship Id="rId8" Type="http://schemas.openxmlformats.org/officeDocument/2006/relationships/image" Target="../media/image128.png"/><Relationship Id="rId21" Type="http://schemas.openxmlformats.org/officeDocument/2006/relationships/image" Target="../media/image141.png"/><Relationship Id="rId3" Type="http://schemas.openxmlformats.org/officeDocument/2006/relationships/image" Target="../media/image125.png"/><Relationship Id="rId17" Type="http://schemas.openxmlformats.org/officeDocument/2006/relationships/image" Target="../media/image137.png"/><Relationship Id="rId12" Type="http://schemas.openxmlformats.org/officeDocument/2006/relationships/image" Target="../media/image132.png"/><Relationship Id="rId7" Type="http://schemas.openxmlformats.org/officeDocument/2006/relationships/image" Target="../media/image127.png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24" Type="http://schemas.openxmlformats.org/officeDocument/2006/relationships/image" Target="../media/image144.png"/><Relationship Id="rId15" Type="http://schemas.openxmlformats.org/officeDocument/2006/relationships/image" Target="../media/image135.png"/><Relationship Id="rId23" Type="http://schemas.openxmlformats.org/officeDocument/2006/relationships/image" Target="../media/image143.png"/><Relationship Id="rId19" Type="http://schemas.openxmlformats.org/officeDocument/2006/relationships/image" Target="../media/image139.png"/><Relationship Id="rId10" Type="http://schemas.openxmlformats.org/officeDocument/2006/relationships/image" Target="../media/image130.png"/><Relationship Id="rId14" Type="http://schemas.openxmlformats.org/officeDocument/2006/relationships/image" Target="../media/image134.png"/><Relationship Id="rId22" Type="http://schemas.openxmlformats.org/officeDocument/2006/relationships/image" Target="../media/image142.png"/><Relationship Id="rId9" Type="http://schemas.openxmlformats.org/officeDocument/2006/relationships/image" Target="../media/image129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8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8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8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8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8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8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9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0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51.png"/><Relationship Id="rId14" Type="http://schemas.openxmlformats.org/officeDocument/2006/relationships/image" Target="../media/image92.png"/></Relationships>
</file>

<file path=ppt/slides/_rels/slide10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0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51.png"/><Relationship Id="rId14" Type="http://schemas.openxmlformats.org/officeDocument/2006/relationships/image" Target="../media/image92.png"/></Relationships>
</file>

<file path=ppt/slides/_rels/slide10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0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0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0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0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0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0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92.png"/></Relationships>
</file>

<file path=ppt/slides/_rels/slide1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8" Type="http://schemas.openxmlformats.org/officeDocument/2006/relationships/image" Target="../media/image156.png"/><Relationship Id="rId26" Type="http://schemas.openxmlformats.org/officeDocument/2006/relationships/image" Target="../media/image164.png"/><Relationship Id="rId21" Type="http://schemas.openxmlformats.org/officeDocument/2006/relationships/image" Target="../media/image159.png"/><Relationship Id="rId34" Type="http://schemas.openxmlformats.org/officeDocument/2006/relationships/image" Target="../media/image172.png"/><Relationship Id="rId12" Type="http://schemas.openxmlformats.org/officeDocument/2006/relationships/image" Target="../media/image90.png"/><Relationship Id="rId17" Type="http://schemas.openxmlformats.org/officeDocument/2006/relationships/image" Target="../media/image155.png"/><Relationship Id="rId25" Type="http://schemas.openxmlformats.org/officeDocument/2006/relationships/image" Target="../media/image163.png"/><Relationship Id="rId33" Type="http://schemas.openxmlformats.org/officeDocument/2006/relationships/image" Target="../media/image171.png"/><Relationship Id="rId2" Type="http://schemas.openxmlformats.org/officeDocument/2006/relationships/image" Target="../media/image146.svg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29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162.png"/><Relationship Id="rId32" Type="http://schemas.openxmlformats.org/officeDocument/2006/relationships/image" Target="../media/image170.png"/><Relationship Id="rId15" Type="http://schemas.openxmlformats.org/officeDocument/2006/relationships/image" Target="../media/image153.png"/><Relationship Id="rId23" Type="http://schemas.openxmlformats.org/officeDocument/2006/relationships/image" Target="../media/image161.png"/><Relationship Id="rId28" Type="http://schemas.openxmlformats.org/officeDocument/2006/relationships/image" Target="../media/image166.png"/><Relationship Id="rId36" Type="http://schemas.openxmlformats.org/officeDocument/2006/relationships/image" Target="../media/image174.png"/><Relationship Id="rId19" Type="http://schemas.openxmlformats.org/officeDocument/2006/relationships/image" Target="../media/image157.png"/><Relationship Id="rId31" Type="http://schemas.openxmlformats.org/officeDocument/2006/relationships/image" Target="../media/image169.png"/><Relationship Id="rId14" Type="http://schemas.openxmlformats.org/officeDocument/2006/relationships/image" Target="../media/image92.png"/><Relationship Id="rId22" Type="http://schemas.openxmlformats.org/officeDocument/2006/relationships/image" Target="../media/image160.png"/><Relationship Id="rId27" Type="http://schemas.openxmlformats.org/officeDocument/2006/relationships/image" Target="../media/image165.png"/><Relationship Id="rId30" Type="http://schemas.openxmlformats.org/officeDocument/2006/relationships/image" Target="../media/image168.png"/><Relationship Id="rId35" Type="http://schemas.openxmlformats.org/officeDocument/2006/relationships/image" Target="../media/image173.png"/></Relationships>
</file>

<file path=ppt/slides/_rels/slide1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2" Type="http://schemas.openxmlformats.org/officeDocument/2006/relationships/image" Target="../media/image90.png"/><Relationship Id="rId2" Type="http://schemas.openxmlformats.org/officeDocument/2006/relationships/image" Target="../media/image146.svg"/><Relationship Id="rId16" Type="http://schemas.openxmlformats.org/officeDocument/2006/relationships/image" Target="../media/image176.sv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75.png"/><Relationship Id="rId14" Type="http://schemas.openxmlformats.org/officeDocument/2006/relationships/image" Target="../media/image92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0.pn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73B9-75AE-BFD2-D37D-3AF04B1A73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774000"/>
            <a:ext cx="10080000" cy="3330000"/>
          </a:xfrm>
        </p:spPr>
        <p:txBody>
          <a:bodyPr>
            <a:noAutofit/>
          </a:bodyPr>
          <a:lstStyle/>
          <a:p>
            <a:pPr algn="l"/>
            <a:r>
              <a:rPr lang="en-GB" sz="7200" b="1" dirty="0"/>
              <a:t>Deterministic</a:t>
            </a:r>
            <a:br>
              <a:rPr lang="en-GB" sz="7200" b="1" dirty="0"/>
            </a:br>
            <a:r>
              <a:rPr lang="en-GB" sz="7200" b="1" dirty="0"/>
              <a:t>randomised</a:t>
            </a:r>
            <a:br>
              <a:rPr lang="en-GB" sz="7200" b="1" dirty="0"/>
            </a:br>
            <a:r>
              <a:rPr lang="en-GB" sz="7200" b="1" dirty="0"/>
              <a:t>algorithms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21C25-A430-409E-A371-ABDBA8059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6000" y="4734000"/>
            <a:ext cx="5220000" cy="1350000"/>
          </a:xfrm>
        </p:spPr>
        <p:txBody>
          <a:bodyPr>
            <a:normAutofit/>
          </a:bodyPr>
          <a:lstStyle/>
          <a:p>
            <a:r>
              <a:rPr lang="en-GB" sz="3600" b="1" dirty="0"/>
              <a:t>Jiaheng Wang</a:t>
            </a:r>
          </a:p>
          <a:p>
            <a:r>
              <a:rPr lang="en-GB" sz="2800" dirty="0"/>
              <a:t>University of Helsinki</a:t>
            </a:r>
          </a:p>
        </p:txBody>
      </p:sp>
    </p:spTree>
    <p:extLst>
      <p:ext uri="{BB962C8B-B14F-4D97-AF65-F5344CB8AC3E}">
        <p14:creationId xmlns:p14="http://schemas.microsoft.com/office/powerpoint/2010/main" val="103467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25B04-D5DF-2E8E-75CA-07347AA05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4969D-624D-0CC7-670E-956D85AF9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774000"/>
            <a:ext cx="10080000" cy="3330000"/>
          </a:xfrm>
        </p:spPr>
        <p:txBody>
          <a:bodyPr>
            <a:noAutofit/>
          </a:bodyPr>
          <a:lstStyle/>
          <a:p>
            <a:pPr algn="l"/>
            <a:r>
              <a:rPr lang="en-GB" sz="7200" b="1" dirty="0"/>
              <a:t>(Much) faster</a:t>
            </a:r>
            <a:br>
              <a:rPr lang="en-GB" sz="7200" b="1" dirty="0"/>
            </a:br>
            <a:r>
              <a:rPr lang="en-GB" sz="7200" b="1" dirty="0"/>
              <a:t>randomised</a:t>
            </a:r>
            <a:br>
              <a:rPr lang="en-GB" sz="7200" b="1" dirty="0"/>
            </a:br>
            <a:r>
              <a:rPr lang="en-GB" sz="7200" b="1" dirty="0"/>
              <a:t>algorithms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5F0674-138F-9257-B6C1-7371843C6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6000" y="4734000"/>
            <a:ext cx="5220000" cy="1350000"/>
          </a:xfrm>
        </p:spPr>
        <p:txBody>
          <a:bodyPr>
            <a:normAutofit/>
          </a:bodyPr>
          <a:lstStyle/>
          <a:p>
            <a:r>
              <a:rPr lang="en-GB" sz="3600" b="1" dirty="0"/>
              <a:t>Jiaheng Wang</a:t>
            </a:r>
          </a:p>
          <a:p>
            <a:r>
              <a:rPr lang="en-GB" sz="2800" dirty="0"/>
              <a:t>University of Helsinki</a:t>
            </a:r>
          </a:p>
        </p:txBody>
      </p:sp>
    </p:spTree>
    <p:extLst>
      <p:ext uri="{BB962C8B-B14F-4D97-AF65-F5344CB8AC3E}">
        <p14:creationId xmlns:p14="http://schemas.microsoft.com/office/powerpoint/2010/main" val="1508031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1CB005-15EB-5936-0737-A041DDA4446C}"/>
              </a:ext>
            </a:extLst>
          </p:cNvPr>
          <p:cNvCxnSpPr>
            <a:cxnSpLocks/>
          </p:cNvCxnSpPr>
          <p:nvPr/>
        </p:nvCxnSpPr>
        <p:spPr>
          <a:xfrm flipV="1">
            <a:off x="3939946" y="1589170"/>
            <a:ext cx="2405197" cy="4982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AC678D5-8DA4-7C85-F57D-1729CAD808E1}"/>
              </a:ext>
            </a:extLst>
          </p:cNvPr>
          <p:cNvCxnSpPr>
            <a:cxnSpLocks/>
          </p:cNvCxnSpPr>
          <p:nvPr/>
        </p:nvCxnSpPr>
        <p:spPr>
          <a:xfrm flipV="1">
            <a:off x="3690801" y="2087458"/>
            <a:ext cx="249145" cy="18398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EB30C9-35DD-BD70-E7B5-76FE0318B220}"/>
              </a:ext>
            </a:extLst>
          </p:cNvPr>
          <p:cNvCxnSpPr>
            <a:cxnSpLocks/>
          </p:cNvCxnSpPr>
          <p:nvPr/>
        </p:nvCxnSpPr>
        <p:spPr>
          <a:xfrm flipV="1">
            <a:off x="8290378" y="2930710"/>
            <a:ext cx="249145" cy="18398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6F7562-9375-0F7E-AA6C-A5F6BEC51F33}"/>
              </a:ext>
            </a:extLst>
          </p:cNvPr>
          <p:cNvCxnSpPr>
            <a:cxnSpLocks/>
          </p:cNvCxnSpPr>
          <p:nvPr/>
        </p:nvCxnSpPr>
        <p:spPr>
          <a:xfrm flipV="1">
            <a:off x="6134313" y="1589170"/>
            <a:ext cx="249145" cy="18398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574E7B-8AA9-9DC2-62AE-C83C4863E0C6}"/>
              </a:ext>
            </a:extLst>
          </p:cNvPr>
          <p:cNvCxnSpPr>
            <a:cxnSpLocks/>
          </p:cNvCxnSpPr>
          <p:nvPr/>
        </p:nvCxnSpPr>
        <p:spPr>
          <a:xfrm flipV="1">
            <a:off x="5866006" y="3428998"/>
            <a:ext cx="249145" cy="18398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C7242C-3FFE-7B00-FB92-656E6040E6A2}"/>
              </a:ext>
            </a:extLst>
          </p:cNvPr>
          <p:cNvCxnSpPr>
            <a:cxnSpLocks/>
          </p:cNvCxnSpPr>
          <p:nvPr/>
        </p:nvCxnSpPr>
        <p:spPr>
          <a:xfrm flipV="1">
            <a:off x="6086425" y="3004671"/>
            <a:ext cx="2405197" cy="4982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F389EB-8B63-0D12-8EFF-8ED5BE15A78A}"/>
              </a:ext>
            </a:extLst>
          </p:cNvPr>
          <p:cNvCxnSpPr>
            <a:cxnSpLocks/>
          </p:cNvCxnSpPr>
          <p:nvPr/>
        </p:nvCxnSpPr>
        <p:spPr>
          <a:xfrm>
            <a:off x="3753085" y="3927287"/>
            <a:ext cx="2156054" cy="13415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60AB3AB-0E7E-5199-6DB9-D9DD750E94B8}"/>
              </a:ext>
            </a:extLst>
          </p:cNvPr>
          <p:cNvCxnSpPr>
            <a:cxnSpLocks/>
          </p:cNvCxnSpPr>
          <p:nvPr/>
        </p:nvCxnSpPr>
        <p:spPr>
          <a:xfrm flipH="1" flipV="1">
            <a:off x="3959097" y="2087456"/>
            <a:ext cx="1906909" cy="31813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0DE91EF-1AC1-857F-1D45-B36D92DDD8F0}"/>
              </a:ext>
            </a:extLst>
          </p:cNvPr>
          <p:cNvCxnSpPr>
            <a:cxnSpLocks/>
          </p:cNvCxnSpPr>
          <p:nvPr/>
        </p:nvCxnSpPr>
        <p:spPr>
          <a:xfrm flipH="1" flipV="1">
            <a:off x="6345139" y="1570000"/>
            <a:ext cx="1906909" cy="31813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CB923310-0039-001A-5773-192E114E49B6}"/>
              </a:ext>
            </a:extLst>
          </p:cNvPr>
          <p:cNvSpPr/>
          <p:nvPr/>
        </p:nvSpPr>
        <p:spPr>
          <a:xfrm>
            <a:off x="3690803" y="1838315"/>
            <a:ext cx="498288" cy="498288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7EDDAC6-06DF-F01D-E7D2-79C2AE5FAD26}"/>
              </a:ext>
            </a:extLst>
          </p:cNvPr>
          <p:cNvSpPr/>
          <p:nvPr/>
        </p:nvSpPr>
        <p:spPr>
          <a:xfrm>
            <a:off x="6096001" y="1340027"/>
            <a:ext cx="498288" cy="4982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113D2F9-4D9E-2B92-0B6F-27EF9008D9C4}"/>
              </a:ext>
            </a:extLst>
          </p:cNvPr>
          <p:cNvSpPr/>
          <p:nvPr/>
        </p:nvSpPr>
        <p:spPr>
          <a:xfrm>
            <a:off x="5597712" y="5019684"/>
            <a:ext cx="498288" cy="4982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0516897-C3BF-1F7F-C93B-38223B447218}"/>
              </a:ext>
            </a:extLst>
          </p:cNvPr>
          <p:cNvSpPr/>
          <p:nvPr/>
        </p:nvSpPr>
        <p:spPr>
          <a:xfrm>
            <a:off x="8002910" y="4521395"/>
            <a:ext cx="498288" cy="498288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875CF1-F065-39BF-090E-39BF7AFE5726}"/>
              </a:ext>
            </a:extLst>
          </p:cNvPr>
          <p:cNvSpPr/>
          <p:nvPr/>
        </p:nvSpPr>
        <p:spPr>
          <a:xfrm>
            <a:off x="3441658" y="3678144"/>
            <a:ext cx="498288" cy="4982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08F52C8-EFC1-867C-3A4A-8C28E8F6B034}"/>
              </a:ext>
            </a:extLst>
          </p:cNvPr>
          <p:cNvSpPr/>
          <p:nvPr/>
        </p:nvSpPr>
        <p:spPr>
          <a:xfrm>
            <a:off x="5846855" y="3179855"/>
            <a:ext cx="498288" cy="498288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148EFE-0A24-042E-7E97-23D69BA7A3C3}"/>
              </a:ext>
            </a:extLst>
          </p:cNvPr>
          <p:cNvSpPr/>
          <p:nvPr/>
        </p:nvSpPr>
        <p:spPr>
          <a:xfrm>
            <a:off x="8252053" y="2681567"/>
            <a:ext cx="498288" cy="4982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7BFD43-2C34-1B98-4E57-C16EE7263155}"/>
              </a:ext>
            </a:extLst>
          </p:cNvPr>
          <p:cNvSpPr txBox="1"/>
          <p:nvPr/>
        </p:nvSpPr>
        <p:spPr>
          <a:xfrm>
            <a:off x="1055944" y="818971"/>
            <a:ext cx="2700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2">
                    <a:lumMod val="75000"/>
                  </a:schemeClr>
                </a:solidFill>
              </a:rPr>
              <a:t>occupied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4BD60D-5C61-E53E-0DC4-73C71785A97E}"/>
              </a:ext>
            </a:extLst>
          </p:cNvPr>
          <p:cNvSpPr txBox="1"/>
          <p:nvPr/>
        </p:nvSpPr>
        <p:spPr>
          <a:xfrm>
            <a:off x="8346025" y="5139019"/>
            <a:ext cx="342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unoccupied</a:t>
            </a:r>
          </a:p>
        </p:txBody>
      </p: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7C8DB404-F186-7C45-5453-B606BB0FC68A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08034" y="1346905"/>
            <a:ext cx="613662" cy="1357817"/>
          </a:xfrm>
          <a:prstGeom prst="curvedConnector3">
            <a:avLst>
              <a:gd name="adj1" fmla="val 138360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B70819B3-FCC8-754B-E4ED-E0F00DC4FAE5}"/>
              </a:ext>
            </a:extLst>
          </p:cNvPr>
          <p:cNvCxnSpPr>
            <a:cxnSpLocks/>
          </p:cNvCxnSpPr>
          <p:nvPr/>
        </p:nvCxnSpPr>
        <p:spPr>
          <a:xfrm rot="16200000" flipV="1">
            <a:off x="8929734" y="3385297"/>
            <a:ext cx="1488300" cy="1035700"/>
          </a:xfrm>
          <a:prstGeom prst="curvedConnector2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9D28310-B440-545D-A448-815ABC57DAA9}"/>
              </a:ext>
            </a:extLst>
          </p:cNvPr>
          <p:cNvSpPr txBox="1"/>
          <p:nvPr/>
        </p:nvSpPr>
        <p:spPr>
          <a:xfrm>
            <a:off x="6366003" y="458967"/>
            <a:ext cx="5760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Independent set</a:t>
            </a:r>
          </a:p>
        </p:txBody>
      </p:sp>
    </p:spTree>
    <p:extLst>
      <p:ext uri="{BB962C8B-B14F-4D97-AF65-F5344CB8AC3E}">
        <p14:creationId xmlns:p14="http://schemas.microsoft.com/office/powerpoint/2010/main" val="1205399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C4C48-6F9B-321F-EAC5-699E8DBF2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06ABDC2-FCA6-BEA2-2D84-555FF9F6F3F2}"/>
              </a:ext>
            </a:extLst>
          </p:cNvPr>
          <p:cNvCxnSpPr>
            <a:cxnSpLocks/>
          </p:cNvCxnSpPr>
          <p:nvPr/>
        </p:nvCxnSpPr>
        <p:spPr>
          <a:xfrm flipV="1">
            <a:off x="3939946" y="1589170"/>
            <a:ext cx="2405197" cy="4982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C2ABFC3-39FC-C8D4-5F99-17718FD6BEE5}"/>
              </a:ext>
            </a:extLst>
          </p:cNvPr>
          <p:cNvCxnSpPr>
            <a:cxnSpLocks/>
          </p:cNvCxnSpPr>
          <p:nvPr/>
        </p:nvCxnSpPr>
        <p:spPr>
          <a:xfrm flipV="1">
            <a:off x="3690801" y="2087458"/>
            <a:ext cx="249145" cy="18398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106D38-8E91-F140-B525-8605B5D5AAD0}"/>
              </a:ext>
            </a:extLst>
          </p:cNvPr>
          <p:cNvCxnSpPr>
            <a:cxnSpLocks/>
          </p:cNvCxnSpPr>
          <p:nvPr/>
        </p:nvCxnSpPr>
        <p:spPr>
          <a:xfrm flipV="1">
            <a:off x="8290378" y="2930710"/>
            <a:ext cx="249145" cy="18398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1C6976-0CFB-A69E-DC76-BF5A5DD32777}"/>
              </a:ext>
            </a:extLst>
          </p:cNvPr>
          <p:cNvCxnSpPr>
            <a:cxnSpLocks/>
          </p:cNvCxnSpPr>
          <p:nvPr/>
        </p:nvCxnSpPr>
        <p:spPr>
          <a:xfrm flipV="1">
            <a:off x="6134313" y="1589170"/>
            <a:ext cx="249145" cy="18398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9668F3-E2A4-E161-0855-DCFB67BD484F}"/>
              </a:ext>
            </a:extLst>
          </p:cNvPr>
          <p:cNvCxnSpPr>
            <a:cxnSpLocks/>
          </p:cNvCxnSpPr>
          <p:nvPr/>
        </p:nvCxnSpPr>
        <p:spPr>
          <a:xfrm flipV="1">
            <a:off x="5866006" y="3428998"/>
            <a:ext cx="249145" cy="18398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1C073F-56CB-9494-E9ED-5996D0AD6ECE}"/>
              </a:ext>
            </a:extLst>
          </p:cNvPr>
          <p:cNvCxnSpPr>
            <a:cxnSpLocks/>
          </p:cNvCxnSpPr>
          <p:nvPr/>
        </p:nvCxnSpPr>
        <p:spPr>
          <a:xfrm flipV="1">
            <a:off x="6086425" y="3004671"/>
            <a:ext cx="2405197" cy="4982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245A298-332B-D383-ECDF-ADA61173D25B}"/>
              </a:ext>
            </a:extLst>
          </p:cNvPr>
          <p:cNvCxnSpPr>
            <a:cxnSpLocks/>
          </p:cNvCxnSpPr>
          <p:nvPr/>
        </p:nvCxnSpPr>
        <p:spPr>
          <a:xfrm>
            <a:off x="3753085" y="3927287"/>
            <a:ext cx="2156054" cy="13415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C5AFFE-68F4-9508-B12B-A759CBF8DC77}"/>
              </a:ext>
            </a:extLst>
          </p:cNvPr>
          <p:cNvCxnSpPr>
            <a:cxnSpLocks/>
          </p:cNvCxnSpPr>
          <p:nvPr/>
        </p:nvCxnSpPr>
        <p:spPr>
          <a:xfrm flipH="1" flipV="1">
            <a:off x="3959097" y="2087456"/>
            <a:ext cx="1906909" cy="31813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4B7DC4-F226-1DDB-396D-D537707E76B4}"/>
              </a:ext>
            </a:extLst>
          </p:cNvPr>
          <p:cNvCxnSpPr>
            <a:cxnSpLocks/>
          </p:cNvCxnSpPr>
          <p:nvPr/>
        </p:nvCxnSpPr>
        <p:spPr>
          <a:xfrm flipH="1" flipV="1">
            <a:off x="6345139" y="1570000"/>
            <a:ext cx="1906909" cy="31813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0757A871-3D18-CB8F-C65F-89194D43BFC2}"/>
              </a:ext>
            </a:extLst>
          </p:cNvPr>
          <p:cNvSpPr/>
          <p:nvPr/>
        </p:nvSpPr>
        <p:spPr>
          <a:xfrm>
            <a:off x="3690803" y="1838315"/>
            <a:ext cx="498288" cy="498288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+</a:t>
            </a:r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8AC434D-53E3-0587-8A2B-BDFC747D6788}"/>
              </a:ext>
            </a:extLst>
          </p:cNvPr>
          <p:cNvSpPr/>
          <p:nvPr/>
        </p:nvSpPr>
        <p:spPr>
          <a:xfrm>
            <a:off x="6096001" y="1340027"/>
            <a:ext cx="498288" cy="4982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–</a:t>
            </a:r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B8B5B04-187E-77D8-F2DE-05C078DF652B}"/>
              </a:ext>
            </a:extLst>
          </p:cNvPr>
          <p:cNvSpPr/>
          <p:nvPr/>
        </p:nvSpPr>
        <p:spPr>
          <a:xfrm>
            <a:off x="5597712" y="5019684"/>
            <a:ext cx="498288" cy="4982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F039DB-4D4C-ED13-485A-B39767652333}"/>
              </a:ext>
            </a:extLst>
          </p:cNvPr>
          <p:cNvSpPr/>
          <p:nvPr/>
        </p:nvSpPr>
        <p:spPr>
          <a:xfrm>
            <a:off x="8002910" y="4521395"/>
            <a:ext cx="498288" cy="498288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FC2622D-87C9-DF38-2328-6C267ABFE9A7}"/>
              </a:ext>
            </a:extLst>
          </p:cNvPr>
          <p:cNvSpPr/>
          <p:nvPr/>
        </p:nvSpPr>
        <p:spPr>
          <a:xfrm>
            <a:off x="3441658" y="3678144"/>
            <a:ext cx="498288" cy="4982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B163AF7-6861-E6A6-C2D1-7205678715B1}"/>
              </a:ext>
            </a:extLst>
          </p:cNvPr>
          <p:cNvSpPr/>
          <p:nvPr/>
        </p:nvSpPr>
        <p:spPr>
          <a:xfrm>
            <a:off x="5846855" y="3179855"/>
            <a:ext cx="498288" cy="498288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11A8688-B93A-D730-FA4F-24A7993BC46C}"/>
              </a:ext>
            </a:extLst>
          </p:cNvPr>
          <p:cNvSpPr/>
          <p:nvPr/>
        </p:nvSpPr>
        <p:spPr>
          <a:xfrm>
            <a:off x="8252053" y="2681567"/>
            <a:ext cx="498288" cy="498288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A1BFED-4637-AA53-31E0-3D90C9373A9B}"/>
              </a:ext>
            </a:extLst>
          </p:cNvPr>
          <p:cNvSpPr txBox="1"/>
          <p:nvPr/>
        </p:nvSpPr>
        <p:spPr>
          <a:xfrm>
            <a:off x="1055944" y="818971"/>
            <a:ext cx="2700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2">
                    <a:lumMod val="75000"/>
                  </a:schemeClr>
                </a:solidFill>
              </a:rPr>
              <a:t>occupied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FAE6AE-CF38-84F7-84B5-AEA8AD81676D}"/>
              </a:ext>
            </a:extLst>
          </p:cNvPr>
          <p:cNvSpPr txBox="1"/>
          <p:nvPr/>
        </p:nvSpPr>
        <p:spPr>
          <a:xfrm>
            <a:off x="8346025" y="5139019"/>
            <a:ext cx="342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unoccupied</a:t>
            </a:r>
          </a:p>
        </p:txBody>
      </p: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401F9AC3-FD72-A528-8A6A-50D1A6BA7030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08034" y="1346905"/>
            <a:ext cx="613662" cy="1357817"/>
          </a:xfrm>
          <a:prstGeom prst="curvedConnector3">
            <a:avLst>
              <a:gd name="adj1" fmla="val 138360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E6C933DB-8553-FAFC-41DA-FC20ADDD9B5A}"/>
              </a:ext>
            </a:extLst>
          </p:cNvPr>
          <p:cNvCxnSpPr>
            <a:cxnSpLocks/>
          </p:cNvCxnSpPr>
          <p:nvPr/>
        </p:nvCxnSpPr>
        <p:spPr>
          <a:xfrm rot="16200000" flipV="1">
            <a:off x="8929734" y="3385297"/>
            <a:ext cx="1488300" cy="1035700"/>
          </a:xfrm>
          <a:prstGeom prst="curvedConnector2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1108928-2E91-F6A8-6291-F3E81F842C78}"/>
              </a:ext>
            </a:extLst>
          </p:cNvPr>
          <p:cNvSpPr txBox="1"/>
          <p:nvPr/>
        </p:nvSpPr>
        <p:spPr>
          <a:xfrm>
            <a:off x="6366003" y="458967"/>
            <a:ext cx="5760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Independent set</a:t>
            </a:r>
          </a:p>
        </p:txBody>
      </p:sp>
    </p:spTree>
    <p:extLst>
      <p:ext uri="{BB962C8B-B14F-4D97-AF65-F5344CB8AC3E}">
        <p14:creationId xmlns:p14="http://schemas.microsoft.com/office/powerpoint/2010/main" val="2903702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90A69-7D6A-1D0D-69DB-0DAD8B5A5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CF4EA169-F401-9E9E-7667-337D835E8B07}"/>
              </a:ext>
            </a:extLst>
          </p:cNvPr>
          <p:cNvSpPr txBox="1"/>
          <p:nvPr/>
        </p:nvSpPr>
        <p:spPr>
          <a:xfrm>
            <a:off x="6366003" y="458967"/>
            <a:ext cx="5760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Independent set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32FF3C-A9B9-2FCD-66FB-C2114E525629}"/>
              </a:ext>
            </a:extLst>
          </p:cNvPr>
          <p:cNvSpPr txBox="1"/>
          <p:nvPr/>
        </p:nvSpPr>
        <p:spPr>
          <a:xfrm>
            <a:off x="6366003" y="458967"/>
            <a:ext cx="720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accent5"/>
                </a:solidFill>
              </a:rPr>
              <a:t>#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88BE6A-7021-CC91-C998-27B5B36D7B71}"/>
              </a:ext>
            </a:extLst>
          </p:cNvPr>
          <p:cNvSpPr txBox="1"/>
          <p:nvPr/>
        </p:nvSpPr>
        <p:spPr>
          <a:xfrm>
            <a:off x="5375992" y="1178975"/>
            <a:ext cx="6570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3CA6926-EC23-2BF0-7AB5-B0245B958510}"/>
                  </a:ext>
                </a:extLst>
              </p:cNvPr>
              <p:cNvSpPr txBox="1"/>
              <p:nvPr/>
            </p:nvSpPr>
            <p:spPr>
              <a:xfrm>
                <a:off x="6816008" y="2828835"/>
                <a:ext cx="14400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7200" b="0" i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GB" sz="72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3CA6926-EC23-2BF0-7AB5-B0245B958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08" y="2828835"/>
                <a:ext cx="1440016" cy="12003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24E61A-8CE6-96ED-1902-C6CCBC4D1C99}"/>
                  </a:ext>
                </a:extLst>
              </p:cNvPr>
              <p:cNvSpPr txBox="1"/>
              <p:nvPr/>
            </p:nvSpPr>
            <p:spPr>
              <a:xfrm>
                <a:off x="9426037" y="2828835"/>
                <a:ext cx="14400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7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72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24E61A-8CE6-96ED-1902-C6CCBC4D1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6037" y="2828835"/>
                <a:ext cx="1440016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CF368A79-5163-B27B-7D2B-B81E1C30D9ED}"/>
              </a:ext>
            </a:extLst>
          </p:cNvPr>
          <p:cNvSpPr txBox="1"/>
          <p:nvPr/>
        </p:nvSpPr>
        <p:spPr>
          <a:xfrm>
            <a:off x="6096000" y="3969006"/>
            <a:ext cx="2880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accent4">
                    <a:lumMod val="75000"/>
                  </a:schemeClr>
                </a:solidFill>
              </a:rPr>
              <a:t>maximum</a:t>
            </a:r>
            <a:br>
              <a:rPr lang="en-GB" sz="36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3600" dirty="0">
                <a:solidFill>
                  <a:schemeClr val="accent4">
                    <a:lumMod val="75000"/>
                  </a:schemeClr>
                </a:solidFill>
              </a:rPr>
              <a:t>degree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9F28834-72AB-1A80-89D9-29C08FFAC268}"/>
              </a:ext>
            </a:extLst>
          </p:cNvPr>
          <p:cNvSpPr txBox="1"/>
          <p:nvPr/>
        </p:nvSpPr>
        <p:spPr>
          <a:xfrm>
            <a:off x="8706029" y="4312686"/>
            <a:ext cx="2880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“fugacity”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294DFF7-FF29-4780-BB98-214FD049D21B}"/>
              </a:ext>
            </a:extLst>
          </p:cNvPr>
          <p:cNvCxnSpPr>
            <a:cxnSpLocks/>
          </p:cNvCxnSpPr>
          <p:nvPr/>
        </p:nvCxnSpPr>
        <p:spPr>
          <a:xfrm flipV="1">
            <a:off x="1671698" y="250291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BD8ED3B-B25C-9EBB-A206-5E9E7AE26FDE}"/>
              </a:ext>
            </a:extLst>
          </p:cNvPr>
          <p:cNvCxnSpPr>
            <a:cxnSpLocks/>
          </p:cNvCxnSpPr>
          <p:nvPr/>
        </p:nvCxnSpPr>
        <p:spPr>
          <a:xfrm flipV="1">
            <a:off x="1498822" y="2848664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8BFDA28-506B-683B-C6A2-1E9A60682893}"/>
              </a:ext>
            </a:extLst>
          </p:cNvPr>
          <p:cNvCxnSpPr>
            <a:cxnSpLocks/>
          </p:cNvCxnSpPr>
          <p:nvPr/>
        </p:nvCxnSpPr>
        <p:spPr>
          <a:xfrm flipV="1">
            <a:off x="4690365" y="343377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4686801-F162-9FD2-AFF4-48865CB3F6B2}"/>
              </a:ext>
            </a:extLst>
          </p:cNvPr>
          <p:cNvCxnSpPr>
            <a:cxnSpLocks/>
          </p:cNvCxnSpPr>
          <p:nvPr/>
        </p:nvCxnSpPr>
        <p:spPr>
          <a:xfrm flipV="1">
            <a:off x="3194320" y="250291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CEF3AED-FF83-8E1D-F82C-C10FDE139036}"/>
              </a:ext>
            </a:extLst>
          </p:cNvPr>
          <p:cNvCxnSpPr>
            <a:cxnSpLocks/>
          </p:cNvCxnSpPr>
          <p:nvPr/>
        </p:nvCxnSpPr>
        <p:spPr>
          <a:xfrm flipV="1">
            <a:off x="3008148" y="377952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CF40273-1E6D-12A9-F442-21F23675B9F2}"/>
              </a:ext>
            </a:extLst>
          </p:cNvPr>
          <p:cNvCxnSpPr>
            <a:cxnSpLocks/>
          </p:cNvCxnSpPr>
          <p:nvPr/>
        </p:nvCxnSpPr>
        <p:spPr>
          <a:xfrm flipV="1">
            <a:off x="3161091" y="348509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9888408-383A-5774-0465-D9AA2EB6AD0C}"/>
              </a:ext>
            </a:extLst>
          </p:cNvPr>
          <p:cNvCxnSpPr>
            <a:cxnSpLocks/>
          </p:cNvCxnSpPr>
          <p:nvPr/>
        </p:nvCxnSpPr>
        <p:spPr>
          <a:xfrm>
            <a:off x="1542039" y="412527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BCD4314-7A7B-2202-F503-D21CAC3C9A2E}"/>
              </a:ext>
            </a:extLst>
          </p:cNvPr>
          <p:cNvCxnSpPr>
            <a:cxnSpLocks/>
          </p:cNvCxnSpPr>
          <p:nvPr/>
        </p:nvCxnSpPr>
        <p:spPr>
          <a:xfrm flipH="1" flipV="1">
            <a:off x="1684986" y="2848662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E561024-B388-324A-6125-0C6D9597FA0B}"/>
              </a:ext>
            </a:extLst>
          </p:cNvPr>
          <p:cNvCxnSpPr>
            <a:cxnSpLocks/>
          </p:cNvCxnSpPr>
          <p:nvPr/>
        </p:nvCxnSpPr>
        <p:spPr>
          <a:xfrm flipH="1" flipV="1">
            <a:off x="3340607" y="248961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2E2822AE-A5D1-FE5F-E91B-829C9D7C28C8}"/>
              </a:ext>
            </a:extLst>
          </p:cNvPr>
          <p:cNvSpPr/>
          <p:nvPr/>
        </p:nvSpPr>
        <p:spPr>
          <a:xfrm>
            <a:off x="1498823" y="2675789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+</a:t>
            </a:r>
            <a:endParaRPr lang="en-GB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5A3DB3E-F46A-91F3-265F-010FD079968F}"/>
              </a:ext>
            </a:extLst>
          </p:cNvPr>
          <p:cNvSpPr/>
          <p:nvPr/>
        </p:nvSpPr>
        <p:spPr>
          <a:xfrm>
            <a:off x="3167736" y="233003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–</a:t>
            </a:r>
            <a:endParaRPr lang="en-GB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22D6053-5AD3-32F2-BA63-34B2790DF801}"/>
              </a:ext>
            </a:extLst>
          </p:cNvPr>
          <p:cNvSpPr/>
          <p:nvPr/>
        </p:nvSpPr>
        <p:spPr>
          <a:xfrm>
            <a:off x="2821984" y="488326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AA75B8A-FB0A-907E-8CB4-B48B5011D35C}"/>
              </a:ext>
            </a:extLst>
          </p:cNvPr>
          <p:cNvSpPr/>
          <p:nvPr/>
        </p:nvSpPr>
        <p:spPr>
          <a:xfrm>
            <a:off x="4490897" y="4537518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lang="en-GB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846F75A-974E-1B8C-80D4-5552CA383DD0}"/>
              </a:ext>
            </a:extLst>
          </p:cNvPr>
          <p:cNvSpPr/>
          <p:nvPr/>
        </p:nvSpPr>
        <p:spPr>
          <a:xfrm>
            <a:off x="1325947" y="395240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5F7F96C-8A02-E51C-F85E-F2B67A879D6D}"/>
              </a:ext>
            </a:extLst>
          </p:cNvPr>
          <p:cNvSpPr/>
          <p:nvPr/>
        </p:nvSpPr>
        <p:spPr>
          <a:xfrm>
            <a:off x="2994859" y="3606653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9B7EBAC-AFA6-15D6-8AA4-2962DFBD4E6E}"/>
              </a:ext>
            </a:extLst>
          </p:cNvPr>
          <p:cNvSpPr/>
          <p:nvPr/>
        </p:nvSpPr>
        <p:spPr>
          <a:xfrm>
            <a:off x="4663772" y="326090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501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7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4448B-F9E0-DC39-91C4-ADEBEFD06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B6E2DF54-E4A6-E935-D13B-A21D45C1B80E}"/>
              </a:ext>
            </a:extLst>
          </p:cNvPr>
          <p:cNvSpPr txBox="1"/>
          <p:nvPr/>
        </p:nvSpPr>
        <p:spPr>
          <a:xfrm>
            <a:off x="6366003" y="458967"/>
            <a:ext cx="5760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Independent set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A79159-A492-77F8-9DBC-C212485113C0}"/>
              </a:ext>
            </a:extLst>
          </p:cNvPr>
          <p:cNvSpPr txBox="1"/>
          <p:nvPr/>
        </p:nvSpPr>
        <p:spPr>
          <a:xfrm>
            <a:off x="6366003" y="458967"/>
            <a:ext cx="720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accent5"/>
                </a:solidFill>
              </a:rPr>
              <a:t>#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EE4488-F36F-A312-04C6-00ED2FFAA735}"/>
              </a:ext>
            </a:extLst>
          </p:cNvPr>
          <p:cNvSpPr txBox="1"/>
          <p:nvPr/>
        </p:nvSpPr>
        <p:spPr>
          <a:xfrm>
            <a:off x="5375992" y="1178975"/>
            <a:ext cx="6570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EF6C23-992A-F674-9AAF-146BDD89F1DF}"/>
                  </a:ext>
                </a:extLst>
              </p:cNvPr>
              <p:cNvSpPr txBox="1"/>
              <p:nvPr/>
            </p:nvSpPr>
            <p:spPr>
              <a:xfrm>
                <a:off x="965943" y="458967"/>
                <a:ext cx="144001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5400" b="0" i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GB" sz="5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EF6C23-992A-F674-9AAF-146BDD89F1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943" y="458967"/>
                <a:ext cx="1440016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0FA8E36-BD55-2E1E-CD64-74C58800E81F}"/>
                  </a:ext>
                </a:extLst>
              </p:cNvPr>
              <p:cNvSpPr txBox="1"/>
              <p:nvPr/>
            </p:nvSpPr>
            <p:spPr>
              <a:xfrm>
                <a:off x="3035966" y="458967"/>
                <a:ext cx="144001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5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5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0FA8E36-BD55-2E1E-CD64-74C58800E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966" y="458967"/>
                <a:ext cx="1440016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E9FC5D55-5DB2-6544-E5AA-D5E00F1D7948}"/>
              </a:ext>
            </a:extLst>
          </p:cNvPr>
          <p:cNvSpPr txBox="1"/>
          <p:nvPr/>
        </p:nvSpPr>
        <p:spPr>
          <a:xfrm>
            <a:off x="245935" y="1178975"/>
            <a:ext cx="2880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maximum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degree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C1C96D5-A4A9-9856-9948-56A4FF77B057}"/>
              </a:ext>
            </a:extLst>
          </p:cNvPr>
          <p:cNvSpPr txBox="1"/>
          <p:nvPr/>
        </p:nvSpPr>
        <p:spPr>
          <a:xfrm>
            <a:off x="2315958" y="1268976"/>
            <a:ext cx="2880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“fugacity”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BB59BC-04E2-F767-BB46-A09DB072C1A6}"/>
              </a:ext>
            </a:extLst>
          </p:cNvPr>
          <p:cNvSpPr txBox="1"/>
          <p:nvPr/>
        </p:nvSpPr>
        <p:spPr>
          <a:xfrm>
            <a:off x="5465993" y="2034216"/>
            <a:ext cx="2880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/>
              <a:t>Input: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2BBD43-1D16-F166-59DA-492A591087E1}"/>
                  </a:ext>
                </a:extLst>
              </p:cNvPr>
              <p:cNvSpPr txBox="1"/>
              <p:nvPr/>
            </p:nvSpPr>
            <p:spPr>
              <a:xfrm>
                <a:off x="6366003" y="2394220"/>
                <a:ext cx="549006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a graph with max degree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2BBD43-1D16-F166-59DA-492A59108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6003" y="2394220"/>
                <a:ext cx="5490061" cy="584775"/>
              </a:xfrm>
              <a:prstGeom prst="rect">
                <a:avLst/>
              </a:prstGeom>
              <a:blipFill>
                <a:blip r:embed="rId4"/>
                <a:stretch>
                  <a:fillRect l="-2775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5927E8FD-9CCA-9D4E-E164-273A7B0DEC96}"/>
              </a:ext>
            </a:extLst>
          </p:cNvPr>
          <p:cNvSpPr txBox="1"/>
          <p:nvPr/>
        </p:nvSpPr>
        <p:spPr>
          <a:xfrm>
            <a:off x="5465993" y="2978995"/>
            <a:ext cx="2880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/>
              <a:t>Output: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6B1BD7-BC4E-B424-C22D-309FC02AA05C}"/>
              </a:ext>
            </a:extLst>
          </p:cNvPr>
          <p:cNvSpPr txBox="1"/>
          <p:nvPr/>
        </p:nvSpPr>
        <p:spPr>
          <a:xfrm>
            <a:off x="6366003" y="3519001"/>
            <a:ext cx="5490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the </a:t>
            </a:r>
            <a:r>
              <a:rPr lang="en-GB" sz="3200" i="1" dirty="0">
                <a:solidFill>
                  <a:schemeClr val="accent6">
                    <a:lumMod val="75000"/>
                  </a:schemeClr>
                </a:solidFill>
              </a:rPr>
              <a:t>partition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F8DADEB-2E92-DBF7-171F-CB8D82B8BF5D}"/>
                  </a:ext>
                </a:extLst>
              </p:cNvPr>
              <p:cNvSpPr txBox="1"/>
              <p:nvPr/>
            </p:nvSpPr>
            <p:spPr>
              <a:xfrm>
                <a:off x="6726007" y="4149008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F8DADEB-2E92-DBF7-171F-CB8D82B8B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007" y="4149008"/>
                <a:ext cx="4050045" cy="17361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2CBE315-D8E3-033A-F73C-6F2EB48358BC}"/>
              </a:ext>
            </a:extLst>
          </p:cNvPr>
          <p:cNvCxnSpPr>
            <a:cxnSpLocks/>
          </p:cNvCxnSpPr>
          <p:nvPr/>
        </p:nvCxnSpPr>
        <p:spPr>
          <a:xfrm flipV="1">
            <a:off x="1671698" y="250291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3E41A27-9981-0F2D-59F6-9E00393924DF}"/>
              </a:ext>
            </a:extLst>
          </p:cNvPr>
          <p:cNvCxnSpPr>
            <a:cxnSpLocks/>
          </p:cNvCxnSpPr>
          <p:nvPr/>
        </p:nvCxnSpPr>
        <p:spPr>
          <a:xfrm flipV="1">
            <a:off x="1498822" y="2848664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BA2B14A-4080-7714-F643-585FB7A7F404}"/>
              </a:ext>
            </a:extLst>
          </p:cNvPr>
          <p:cNvCxnSpPr>
            <a:cxnSpLocks/>
          </p:cNvCxnSpPr>
          <p:nvPr/>
        </p:nvCxnSpPr>
        <p:spPr>
          <a:xfrm flipV="1">
            <a:off x="4690365" y="343377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B8C1A15-4779-E3B9-2E4B-37827C0E0B95}"/>
              </a:ext>
            </a:extLst>
          </p:cNvPr>
          <p:cNvCxnSpPr>
            <a:cxnSpLocks/>
          </p:cNvCxnSpPr>
          <p:nvPr/>
        </p:nvCxnSpPr>
        <p:spPr>
          <a:xfrm flipV="1">
            <a:off x="3194320" y="250291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378F4D9-7DED-9F70-018E-BEADDAD65036}"/>
              </a:ext>
            </a:extLst>
          </p:cNvPr>
          <p:cNvCxnSpPr>
            <a:cxnSpLocks/>
          </p:cNvCxnSpPr>
          <p:nvPr/>
        </p:nvCxnSpPr>
        <p:spPr>
          <a:xfrm flipV="1">
            <a:off x="3008148" y="377952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E8E3475-553C-0D3D-F32C-B317C515CD30}"/>
              </a:ext>
            </a:extLst>
          </p:cNvPr>
          <p:cNvCxnSpPr>
            <a:cxnSpLocks/>
          </p:cNvCxnSpPr>
          <p:nvPr/>
        </p:nvCxnSpPr>
        <p:spPr>
          <a:xfrm flipV="1">
            <a:off x="3161091" y="348509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078B35C-EE00-2A8A-3358-657F6C9B39A5}"/>
              </a:ext>
            </a:extLst>
          </p:cNvPr>
          <p:cNvCxnSpPr>
            <a:cxnSpLocks/>
          </p:cNvCxnSpPr>
          <p:nvPr/>
        </p:nvCxnSpPr>
        <p:spPr>
          <a:xfrm>
            <a:off x="1542039" y="412527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0393E9D-36F6-5A3F-82C0-8EEBFB21FCF4}"/>
              </a:ext>
            </a:extLst>
          </p:cNvPr>
          <p:cNvCxnSpPr>
            <a:cxnSpLocks/>
          </p:cNvCxnSpPr>
          <p:nvPr/>
        </p:nvCxnSpPr>
        <p:spPr>
          <a:xfrm flipH="1" flipV="1">
            <a:off x="1684986" y="2848662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659B919-34AC-5DD6-61E0-ECBFF9F8D596}"/>
              </a:ext>
            </a:extLst>
          </p:cNvPr>
          <p:cNvCxnSpPr>
            <a:cxnSpLocks/>
          </p:cNvCxnSpPr>
          <p:nvPr/>
        </p:nvCxnSpPr>
        <p:spPr>
          <a:xfrm flipH="1" flipV="1">
            <a:off x="3340607" y="248961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E1AC651B-BBFC-0729-CA08-15EB0811AD09}"/>
              </a:ext>
            </a:extLst>
          </p:cNvPr>
          <p:cNvSpPr/>
          <p:nvPr/>
        </p:nvSpPr>
        <p:spPr>
          <a:xfrm>
            <a:off x="1498823" y="267578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D849659-27B9-FD95-327F-AB8DEDC6426F}"/>
              </a:ext>
            </a:extLst>
          </p:cNvPr>
          <p:cNvSpPr/>
          <p:nvPr/>
        </p:nvSpPr>
        <p:spPr>
          <a:xfrm>
            <a:off x="3167736" y="233003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8A39C4C-3297-2AF2-586A-2EB03413279D}"/>
              </a:ext>
            </a:extLst>
          </p:cNvPr>
          <p:cNvSpPr/>
          <p:nvPr/>
        </p:nvSpPr>
        <p:spPr>
          <a:xfrm>
            <a:off x="2821984" y="488326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516D250F-DFB1-7232-6C09-D5A894637BDC}"/>
              </a:ext>
            </a:extLst>
          </p:cNvPr>
          <p:cNvSpPr/>
          <p:nvPr/>
        </p:nvSpPr>
        <p:spPr>
          <a:xfrm>
            <a:off x="4490897" y="45375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A4478CB-0196-2642-5EE8-EBF752A778D1}"/>
              </a:ext>
            </a:extLst>
          </p:cNvPr>
          <p:cNvSpPr/>
          <p:nvPr/>
        </p:nvSpPr>
        <p:spPr>
          <a:xfrm>
            <a:off x="1325947" y="395240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85A5708-DD04-78AC-DD47-4EEFE36FA09A}"/>
              </a:ext>
            </a:extLst>
          </p:cNvPr>
          <p:cNvSpPr/>
          <p:nvPr/>
        </p:nvSpPr>
        <p:spPr>
          <a:xfrm>
            <a:off x="2994859" y="3606653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E16557F-FB0B-7091-4222-22FC5CEB9114}"/>
              </a:ext>
            </a:extLst>
          </p:cNvPr>
          <p:cNvSpPr/>
          <p:nvPr/>
        </p:nvSpPr>
        <p:spPr>
          <a:xfrm>
            <a:off x="4663772" y="326090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370008-DFC7-4E12-E668-5549755EA7D6}"/>
              </a:ext>
            </a:extLst>
          </p:cNvPr>
          <p:cNvSpPr/>
          <p:nvPr/>
        </p:nvSpPr>
        <p:spPr>
          <a:xfrm>
            <a:off x="9426037" y="4329010"/>
            <a:ext cx="1260014" cy="108001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81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39924-DE65-F106-82EF-9C28783FA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10EDCA49-850D-6BB2-BE97-14D9DC0EB367}"/>
              </a:ext>
            </a:extLst>
          </p:cNvPr>
          <p:cNvSpPr txBox="1"/>
          <p:nvPr/>
        </p:nvSpPr>
        <p:spPr>
          <a:xfrm>
            <a:off x="6366003" y="458967"/>
            <a:ext cx="5760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Independent set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66686A-8A8E-3FE1-E60B-FB5637C1100B}"/>
              </a:ext>
            </a:extLst>
          </p:cNvPr>
          <p:cNvSpPr txBox="1"/>
          <p:nvPr/>
        </p:nvSpPr>
        <p:spPr>
          <a:xfrm>
            <a:off x="6366003" y="458967"/>
            <a:ext cx="720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accent5"/>
                </a:solidFill>
              </a:rPr>
              <a:t>#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15C509-C63B-ECE4-BD48-BEED5EDFDD54}"/>
              </a:ext>
            </a:extLst>
          </p:cNvPr>
          <p:cNvSpPr txBox="1"/>
          <p:nvPr/>
        </p:nvSpPr>
        <p:spPr>
          <a:xfrm>
            <a:off x="5375992" y="1178975"/>
            <a:ext cx="6570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1C84D3E-D113-0816-9EA6-3E166C127189}"/>
                  </a:ext>
                </a:extLst>
              </p:cNvPr>
              <p:cNvSpPr txBox="1"/>
              <p:nvPr/>
            </p:nvSpPr>
            <p:spPr>
              <a:xfrm>
                <a:off x="965943" y="458967"/>
                <a:ext cx="144001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5400" b="0" i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GB" sz="5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1C84D3E-D113-0816-9EA6-3E166C127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943" y="458967"/>
                <a:ext cx="1440016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2B65974-14FE-2B36-A2E8-63FAF28E8F5C}"/>
                  </a:ext>
                </a:extLst>
              </p:cNvPr>
              <p:cNvSpPr txBox="1"/>
              <p:nvPr/>
            </p:nvSpPr>
            <p:spPr>
              <a:xfrm>
                <a:off x="3035966" y="458967"/>
                <a:ext cx="144001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5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5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2B65974-14FE-2B36-A2E8-63FAF28E8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966" y="458967"/>
                <a:ext cx="1440016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98BF2646-D368-2705-6E92-6F648461B052}"/>
              </a:ext>
            </a:extLst>
          </p:cNvPr>
          <p:cNvSpPr txBox="1"/>
          <p:nvPr/>
        </p:nvSpPr>
        <p:spPr>
          <a:xfrm>
            <a:off x="245935" y="1178975"/>
            <a:ext cx="2880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maximum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degree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FBE1CA2-ABD2-F8FD-DAD5-5FE7E3C622F5}"/>
              </a:ext>
            </a:extLst>
          </p:cNvPr>
          <p:cNvSpPr txBox="1"/>
          <p:nvPr/>
        </p:nvSpPr>
        <p:spPr>
          <a:xfrm>
            <a:off x="2315958" y="1268976"/>
            <a:ext cx="2880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“fugacity”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598DAA-CBA9-078A-D12D-E84C11FD2653}"/>
              </a:ext>
            </a:extLst>
          </p:cNvPr>
          <p:cNvSpPr txBox="1"/>
          <p:nvPr/>
        </p:nvSpPr>
        <p:spPr>
          <a:xfrm>
            <a:off x="5465993" y="2034216"/>
            <a:ext cx="2880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/>
              <a:t>Input: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394472-69C0-01A9-BF48-10B4D5DB1F17}"/>
                  </a:ext>
                </a:extLst>
              </p:cNvPr>
              <p:cNvSpPr txBox="1"/>
              <p:nvPr/>
            </p:nvSpPr>
            <p:spPr>
              <a:xfrm>
                <a:off x="6366003" y="2394220"/>
                <a:ext cx="549006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a graph with max degree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394472-69C0-01A9-BF48-10B4D5DB1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6003" y="2394220"/>
                <a:ext cx="5490061" cy="584775"/>
              </a:xfrm>
              <a:prstGeom prst="rect">
                <a:avLst/>
              </a:prstGeom>
              <a:blipFill>
                <a:blip r:embed="rId4"/>
                <a:stretch>
                  <a:fillRect l="-2775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402327AD-3A3E-DAAA-C600-49A1DC951036}"/>
              </a:ext>
            </a:extLst>
          </p:cNvPr>
          <p:cNvSpPr txBox="1"/>
          <p:nvPr/>
        </p:nvSpPr>
        <p:spPr>
          <a:xfrm>
            <a:off x="5465993" y="2978995"/>
            <a:ext cx="2880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/>
              <a:t>Output: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D2823F-4AF4-5126-74CA-022C7B44EB13}"/>
              </a:ext>
            </a:extLst>
          </p:cNvPr>
          <p:cNvSpPr txBox="1"/>
          <p:nvPr/>
        </p:nvSpPr>
        <p:spPr>
          <a:xfrm>
            <a:off x="6366003" y="3519001"/>
            <a:ext cx="5490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the </a:t>
            </a:r>
            <a:r>
              <a:rPr lang="en-GB" sz="3200" i="1" dirty="0">
                <a:solidFill>
                  <a:schemeClr val="accent6">
                    <a:lumMod val="75000"/>
                  </a:schemeClr>
                </a:solidFill>
              </a:rPr>
              <a:t>partition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853CEAE-B2C3-4673-8209-987D06192734}"/>
                  </a:ext>
                </a:extLst>
              </p:cNvPr>
              <p:cNvSpPr txBox="1"/>
              <p:nvPr/>
            </p:nvSpPr>
            <p:spPr>
              <a:xfrm>
                <a:off x="6726007" y="4149008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853CEAE-B2C3-4673-8209-987D06192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007" y="4149008"/>
                <a:ext cx="4050045" cy="17361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35D529C-10EF-9951-A0D4-882DC2DCB966}"/>
              </a:ext>
            </a:extLst>
          </p:cNvPr>
          <p:cNvCxnSpPr>
            <a:cxnSpLocks/>
          </p:cNvCxnSpPr>
          <p:nvPr/>
        </p:nvCxnSpPr>
        <p:spPr>
          <a:xfrm flipV="1">
            <a:off x="1671698" y="250291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DEEBA1C-1EA6-98C0-318F-BFC03CE7585D}"/>
              </a:ext>
            </a:extLst>
          </p:cNvPr>
          <p:cNvCxnSpPr>
            <a:cxnSpLocks/>
          </p:cNvCxnSpPr>
          <p:nvPr/>
        </p:nvCxnSpPr>
        <p:spPr>
          <a:xfrm flipV="1">
            <a:off x="1498822" y="2848664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025D817-F60B-B0EC-FD05-264AE34EBC47}"/>
              </a:ext>
            </a:extLst>
          </p:cNvPr>
          <p:cNvCxnSpPr>
            <a:cxnSpLocks/>
          </p:cNvCxnSpPr>
          <p:nvPr/>
        </p:nvCxnSpPr>
        <p:spPr>
          <a:xfrm flipV="1">
            <a:off x="4690365" y="343377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E8B43D9-B596-56BC-CEE5-D554E6EB83B2}"/>
              </a:ext>
            </a:extLst>
          </p:cNvPr>
          <p:cNvCxnSpPr>
            <a:cxnSpLocks/>
          </p:cNvCxnSpPr>
          <p:nvPr/>
        </p:nvCxnSpPr>
        <p:spPr>
          <a:xfrm flipV="1">
            <a:off x="3194320" y="250291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98D6766-F241-52F7-F51F-E96E0CFCC04E}"/>
              </a:ext>
            </a:extLst>
          </p:cNvPr>
          <p:cNvCxnSpPr>
            <a:cxnSpLocks/>
          </p:cNvCxnSpPr>
          <p:nvPr/>
        </p:nvCxnSpPr>
        <p:spPr>
          <a:xfrm flipV="1">
            <a:off x="3008148" y="377952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147082A-2E30-9E7E-29EF-B3E4AA0ECFA1}"/>
              </a:ext>
            </a:extLst>
          </p:cNvPr>
          <p:cNvCxnSpPr>
            <a:cxnSpLocks/>
          </p:cNvCxnSpPr>
          <p:nvPr/>
        </p:nvCxnSpPr>
        <p:spPr>
          <a:xfrm flipV="1">
            <a:off x="3161091" y="348509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3B6424A-4FBB-3CF5-E9A6-4B83AE27FE53}"/>
              </a:ext>
            </a:extLst>
          </p:cNvPr>
          <p:cNvCxnSpPr>
            <a:cxnSpLocks/>
          </p:cNvCxnSpPr>
          <p:nvPr/>
        </p:nvCxnSpPr>
        <p:spPr>
          <a:xfrm>
            <a:off x="1542039" y="412527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B11548E-0F59-45CE-995C-2A3474EE3C43}"/>
              </a:ext>
            </a:extLst>
          </p:cNvPr>
          <p:cNvCxnSpPr>
            <a:cxnSpLocks/>
          </p:cNvCxnSpPr>
          <p:nvPr/>
        </p:nvCxnSpPr>
        <p:spPr>
          <a:xfrm flipH="1" flipV="1">
            <a:off x="1684986" y="2848662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EB98748-5040-ADB3-716C-B69476C160E2}"/>
              </a:ext>
            </a:extLst>
          </p:cNvPr>
          <p:cNvCxnSpPr>
            <a:cxnSpLocks/>
          </p:cNvCxnSpPr>
          <p:nvPr/>
        </p:nvCxnSpPr>
        <p:spPr>
          <a:xfrm flipH="1" flipV="1">
            <a:off x="3340607" y="248961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367B13AE-4A49-ABDF-F531-B01F34F6BA52}"/>
              </a:ext>
            </a:extLst>
          </p:cNvPr>
          <p:cNvSpPr/>
          <p:nvPr/>
        </p:nvSpPr>
        <p:spPr>
          <a:xfrm>
            <a:off x="1498823" y="2675789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+</a:t>
            </a:r>
            <a:endParaRPr lang="en-GB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7D96913-CDB5-12A8-4A63-CF03BDE37A8B}"/>
              </a:ext>
            </a:extLst>
          </p:cNvPr>
          <p:cNvSpPr/>
          <p:nvPr/>
        </p:nvSpPr>
        <p:spPr>
          <a:xfrm>
            <a:off x="3167736" y="233003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–</a:t>
            </a:r>
            <a:endParaRPr lang="en-GB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C3D63BF-342E-6799-62EB-3C4764FA5635}"/>
              </a:ext>
            </a:extLst>
          </p:cNvPr>
          <p:cNvSpPr/>
          <p:nvPr/>
        </p:nvSpPr>
        <p:spPr>
          <a:xfrm>
            <a:off x="2821984" y="488326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AE579FC-121A-113C-D61F-518A9F755470}"/>
              </a:ext>
            </a:extLst>
          </p:cNvPr>
          <p:cNvSpPr/>
          <p:nvPr/>
        </p:nvSpPr>
        <p:spPr>
          <a:xfrm>
            <a:off x="4490897" y="4537518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lang="en-GB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A150D26-C382-E82E-9FBA-223252DA6273}"/>
              </a:ext>
            </a:extLst>
          </p:cNvPr>
          <p:cNvSpPr/>
          <p:nvPr/>
        </p:nvSpPr>
        <p:spPr>
          <a:xfrm>
            <a:off x="1325947" y="395240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453D79BA-9DD1-E888-8CEF-6596845C8687}"/>
              </a:ext>
            </a:extLst>
          </p:cNvPr>
          <p:cNvSpPr/>
          <p:nvPr/>
        </p:nvSpPr>
        <p:spPr>
          <a:xfrm>
            <a:off x="2994859" y="3606653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FFD60CD-5486-E102-1F41-C68397D58BB7}"/>
              </a:ext>
            </a:extLst>
          </p:cNvPr>
          <p:cNvSpPr/>
          <p:nvPr/>
        </p:nvSpPr>
        <p:spPr>
          <a:xfrm>
            <a:off x="4663772" y="326090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CDA5932-C2DD-F3A4-7C9E-563E15FECC2B}"/>
              </a:ext>
            </a:extLst>
          </p:cNvPr>
          <p:cNvSpPr/>
          <p:nvPr/>
        </p:nvSpPr>
        <p:spPr>
          <a:xfrm>
            <a:off x="9426037" y="4329010"/>
            <a:ext cx="1260014" cy="108001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4CAC7FE-915A-20C4-0A1E-196DC564C898}"/>
                  </a:ext>
                </a:extLst>
              </p:cNvPr>
              <p:cNvSpPr txBox="1"/>
              <p:nvPr/>
            </p:nvSpPr>
            <p:spPr>
              <a:xfrm>
                <a:off x="3665973" y="5409022"/>
                <a:ext cx="99001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4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4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4CAC7FE-915A-20C4-0A1E-196DC564C8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973" y="5409022"/>
                <a:ext cx="990011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310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434ED-2C14-4A2D-E63C-F95D790A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F86AB7AE-1F24-5155-993D-8E5F8BD19A72}"/>
              </a:ext>
            </a:extLst>
          </p:cNvPr>
          <p:cNvSpPr txBox="1"/>
          <p:nvPr/>
        </p:nvSpPr>
        <p:spPr>
          <a:xfrm>
            <a:off x="965943" y="3519001"/>
            <a:ext cx="4860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the </a:t>
            </a:r>
            <a:r>
              <a:rPr lang="en-GB" sz="3200" i="1" dirty="0">
                <a:solidFill>
                  <a:schemeClr val="accent6">
                    <a:lumMod val="75000"/>
                  </a:schemeClr>
                </a:solidFill>
              </a:rPr>
              <a:t>partition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15A188F-4F3B-F55D-F823-9564A27BC071}"/>
                  </a:ext>
                </a:extLst>
              </p:cNvPr>
              <p:cNvSpPr txBox="1"/>
              <p:nvPr/>
            </p:nvSpPr>
            <p:spPr>
              <a:xfrm>
                <a:off x="1325946" y="4149008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15A188F-4F3B-F55D-F823-9564A27BC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946" y="4149008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E93A870-6511-F1FF-1E3A-B9A860C00054}"/>
              </a:ext>
            </a:extLst>
          </p:cNvPr>
          <p:cNvCxnSpPr>
            <a:cxnSpLocks/>
          </p:cNvCxnSpPr>
          <p:nvPr/>
        </p:nvCxnSpPr>
        <p:spPr>
          <a:xfrm flipV="1">
            <a:off x="1671698" y="653460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7E8F367-4E9C-E05E-FB4D-00A9D1A0C1BF}"/>
              </a:ext>
            </a:extLst>
          </p:cNvPr>
          <p:cNvCxnSpPr>
            <a:cxnSpLocks/>
          </p:cNvCxnSpPr>
          <p:nvPr/>
        </p:nvCxnSpPr>
        <p:spPr>
          <a:xfrm flipV="1">
            <a:off x="1498822" y="999211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E13EEBE-6B63-B441-A73D-16BC9B63AC26}"/>
              </a:ext>
            </a:extLst>
          </p:cNvPr>
          <p:cNvCxnSpPr>
            <a:cxnSpLocks/>
          </p:cNvCxnSpPr>
          <p:nvPr/>
        </p:nvCxnSpPr>
        <p:spPr>
          <a:xfrm flipV="1">
            <a:off x="4690365" y="1584324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404F246-87E9-732A-B754-DBCD103DE6BF}"/>
              </a:ext>
            </a:extLst>
          </p:cNvPr>
          <p:cNvCxnSpPr>
            <a:cxnSpLocks/>
          </p:cNvCxnSpPr>
          <p:nvPr/>
        </p:nvCxnSpPr>
        <p:spPr>
          <a:xfrm flipV="1">
            <a:off x="3194320" y="653460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28893FD-8A28-B426-D8A9-802B1A7441F0}"/>
              </a:ext>
            </a:extLst>
          </p:cNvPr>
          <p:cNvCxnSpPr>
            <a:cxnSpLocks/>
          </p:cNvCxnSpPr>
          <p:nvPr/>
        </p:nvCxnSpPr>
        <p:spPr>
          <a:xfrm flipV="1">
            <a:off x="3008148" y="1930075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748D79C-8599-A04A-1A64-0A8635C76568}"/>
              </a:ext>
            </a:extLst>
          </p:cNvPr>
          <p:cNvCxnSpPr>
            <a:cxnSpLocks/>
          </p:cNvCxnSpPr>
          <p:nvPr/>
        </p:nvCxnSpPr>
        <p:spPr>
          <a:xfrm flipV="1">
            <a:off x="3161091" y="1635644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B3A194E-0F06-B882-908C-A123F0F801B8}"/>
              </a:ext>
            </a:extLst>
          </p:cNvPr>
          <p:cNvCxnSpPr>
            <a:cxnSpLocks/>
          </p:cNvCxnSpPr>
          <p:nvPr/>
        </p:nvCxnSpPr>
        <p:spPr>
          <a:xfrm>
            <a:off x="1542039" y="2275826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DF2D1BF-AB97-8B0D-CB9B-A5755671E2D7}"/>
              </a:ext>
            </a:extLst>
          </p:cNvPr>
          <p:cNvCxnSpPr>
            <a:cxnSpLocks/>
          </p:cNvCxnSpPr>
          <p:nvPr/>
        </p:nvCxnSpPr>
        <p:spPr>
          <a:xfrm flipH="1" flipV="1">
            <a:off x="1684986" y="9992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1A56172-3EB2-4358-A0C3-95F288AAD8FB}"/>
              </a:ext>
            </a:extLst>
          </p:cNvPr>
          <p:cNvCxnSpPr>
            <a:cxnSpLocks/>
          </p:cNvCxnSpPr>
          <p:nvPr/>
        </p:nvCxnSpPr>
        <p:spPr>
          <a:xfrm flipH="1" flipV="1">
            <a:off x="3340607" y="640158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D5533FC1-8DF3-0253-BCF4-36F1EF7F5A13}"/>
              </a:ext>
            </a:extLst>
          </p:cNvPr>
          <p:cNvSpPr/>
          <p:nvPr/>
        </p:nvSpPr>
        <p:spPr>
          <a:xfrm>
            <a:off x="1498823" y="826336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+</a:t>
            </a:r>
            <a:endParaRPr lang="en-GB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8E9D43D-B652-C5AE-F0C5-2D08A43896AC}"/>
              </a:ext>
            </a:extLst>
          </p:cNvPr>
          <p:cNvSpPr/>
          <p:nvPr/>
        </p:nvSpPr>
        <p:spPr>
          <a:xfrm>
            <a:off x="3167736" y="48058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–</a:t>
            </a:r>
            <a:endParaRPr lang="en-GB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99C7854-BBC1-7F07-AA0B-B6CF31BAC275}"/>
              </a:ext>
            </a:extLst>
          </p:cNvPr>
          <p:cNvSpPr/>
          <p:nvPr/>
        </p:nvSpPr>
        <p:spPr>
          <a:xfrm>
            <a:off x="2821984" y="3033816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E0D7566-40AA-74D0-53F6-742084B0F5B4}"/>
              </a:ext>
            </a:extLst>
          </p:cNvPr>
          <p:cNvSpPr/>
          <p:nvPr/>
        </p:nvSpPr>
        <p:spPr>
          <a:xfrm>
            <a:off x="4490897" y="2688065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lang="en-GB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59A49A8-AA83-244C-90F9-AE343F45A58B}"/>
              </a:ext>
            </a:extLst>
          </p:cNvPr>
          <p:cNvSpPr/>
          <p:nvPr/>
        </p:nvSpPr>
        <p:spPr>
          <a:xfrm>
            <a:off x="1325947" y="210295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D227350-8F3C-C61B-CE44-9D96A93B6D25}"/>
              </a:ext>
            </a:extLst>
          </p:cNvPr>
          <p:cNvSpPr/>
          <p:nvPr/>
        </p:nvSpPr>
        <p:spPr>
          <a:xfrm>
            <a:off x="2994859" y="1757200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87C7331-DCAC-17B0-5047-10BCC86DFAE0}"/>
              </a:ext>
            </a:extLst>
          </p:cNvPr>
          <p:cNvSpPr/>
          <p:nvPr/>
        </p:nvSpPr>
        <p:spPr>
          <a:xfrm>
            <a:off x="4663772" y="14114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069782A-6212-6722-DCC4-C3F1CB597113}"/>
              </a:ext>
            </a:extLst>
          </p:cNvPr>
          <p:cNvSpPr/>
          <p:nvPr/>
        </p:nvSpPr>
        <p:spPr>
          <a:xfrm>
            <a:off x="4025976" y="4329010"/>
            <a:ext cx="1260014" cy="108001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B880D4-651A-4D39-47BC-8D95AC50BC92}"/>
                  </a:ext>
                </a:extLst>
              </p:cNvPr>
              <p:cNvSpPr txBox="1"/>
              <p:nvPr/>
            </p:nvSpPr>
            <p:spPr>
              <a:xfrm>
                <a:off x="6726007" y="2618991"/>
                <a:ext cx="4050045" cy="1495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B880D4-651A-4D39-47BC-8D95AC50BC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007" y="2618991"/>
                <a:ext cx="4050045" cy="14952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09F86DE-FED5-77ED-F573-62F5540686E8}"/>
              </a:ext>
            </a:extLst>
          </p:cNvPr>
          <p:cNvSpPr txBox="1"/>
          <p:nvPr/>
        </p:nvSpPr>
        <p:spPr>
          <a:xfrm>
            <a:off x="7896020" y="4149008"/>
            <a:ext cx="34200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chemeClr val="accent6">
                    <a:lumMod val="75000"/>
                  </a:schemeClr>
                </a:solidFill>
              </a:rPr>
              <a:t>partition function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AE9808-9D69-96D6-D02F-FA1BDB566403}"/>
              </a:ext>
            </a:extLst>
          </p:cNvPr>
          <p:cNvSpPr txBox="1"/>
          <p:nvPr/>
        </p:nvSpPr>
        <p:spPr>
          <a:xfrm>
            <a:off x="7896020" y="1628980"/>
            <a:ext cx="34200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>
                <a:solidFill>
                  <a:schemeClr val="accent1">
                    <a:lumMod val="75000"/>
                  </a:schemeClr>
                </a:solidFill>
              </a:rPr>
              <a:t>weight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DAFE4E-0095-C33D-85A7-47130AEE4E75}"/>
              </a:ext>
            </a:extLst>
          </p:cNvPr>
          <p:cNvSpPr txBox="1"/>
          <p:nvPr/>
        </p:nvSpPr>
        <p:spPr>
          <a:xfrm>
            <a:off x="4475982" y="458967"/>
            <a:ext cx="34200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chemeClr val="accent2">
                    <a:lumMod val="75000"/>
                  </a:schemeClr>
                </a:solidFill>
              </a:rPr>
              <a:t>configuration</a:t>
            </a:r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188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15E69-B709-A50A-CB3F-459A3756B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6DC54212-B1F2-4A6D-2889-BABDD01163A4}"/>
              </a:ext>
            </a:extLst>
          </p:cNvPr>
          <p:cNvSpPr txBox="1"/>
          <p:nvPr/>
        </p:nvSpPr>
        <p:spPr>
          <a:xfrm>
            <a:off x="6366003" y="458967"/>
            <a:ext cx="5760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Independent set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A07E5B-210C-125E-0E18-7F22381894EE}"/>
              </a:ext>
            </a:extLst>
          </p:cNvPr>
          <p:cNvSpPr txBox="1"/>
          <p:nvPr/>
        </p:nvSpPr>
        <p:spPr>
          <a:xfrm>
            <a:off x="6366003" y="458967"/>
            <a:ext cx="720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accent5"/>
                </a:solidFill>
              </a:rPr>
              <a:t>#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2DC5AF-EBD3-67CB-D987-250B56A7EBD6}"/>
              </a:ext>
            </a:extLst>
          </p:cNvPr>
          <p:cNvSpPr txBox="1"/>
          <p:nvPr/>
        </p:nvSpPr>
        <p:spPr>
          <a:xfrm>
            <a:off x="5375992" y="1178975"/>
            <a:ext cx="6570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12041FE-4A35-2AED-BFAC-560F24A9DD72}"/>
                  </a:ext>
                </a:extLst>
              </p:cNvPr>
              <p:cNvSpPr txBox="1"/>
              <p:nvPr/>
            </p:nvSpPr>
            <p:spPr>
              <a:xfrm>
                <a:off x="965943" y="458967"/>
                <a:ext cx="144001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5400" b="0" i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GB" sz="5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12041FE-4A35-2AED-BFAC-560F24A9D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943" y="458967"/>
                <a:ext cx="1440016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EE2624B-1533-4216-6F7D-94500BC41F14}"/>
                  </a:ext>
                </a:extLst>
              </p:cNvPr>
              <p:cNvSpPr txBox="1"/>
              <p:nvPr/>
            </p:nvSpPr>
            <p:spPr>
              <a:xfrm>
                <a:off x="3035966" y="458967"/>
                <a:ext cx="144001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5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sz="5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EE2624B-1533-4216-6F7D-94500BC41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966" y="458967"/>
                <a:ext cx="1440016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A5B9ACCA-2F9B-41A2-CF75-6187B1798BEF}"/>
              </a:ext>
            </a:extLst>
          </p:cNvPr>
          <p:cNvSpPr txBox="1"/>
          <p:nvPr/>
        </p:nvSpPr>
        <p:spPr>
          <a:xfrm>
            <a:off x="245935" y="1178975"/>
            <a:ext cx="2880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maximum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degree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89E4A9B-2FFA-1340-D5D4-F741F8C2F2D2}"/>
              </a:ext>
            </a:extLst>
          </p:cNvPr>
          <p:cNvSpPr txBox="1"/>
          <p:nvPr/>
        </p:nvSpPr>
        <p:spPr>
          <a:xfrm>
            <a:off x="2315958" y="1268976"/>
            <a:ext cx="2880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“fugacity”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622A54-E3BA-5E80-05B8-4815E49E1532}"/>
              </a:ext>
            </a:extLst>
          </p:cNvPr>
          <p:cNvSpPr txBox="1"/>
          <p:nvPr/>
        </p:nvSpPr>
        <p:spPr>
          <a:xfrm>
            <a:off x="5465993" y="2034216"/>
            <a:ext cx="2880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/>
              <a:t>Input: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6750BB8-BA09-7823-8461-4BB26A3785B0}"/>
                  </a:ext>
                </a:extLst>
              </p:cNvPr>
              <p:cNvSpPr txBox="1"/>
              <p:nvPr/>
            </p:nvSpPr>
            <p:spPr>
              <a:xfrm>
                <a:off x="6366003" y="2394220"/>
                <a:ext cx="549006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a graph with max degree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6750BB8-BA09-7823-8461-4BB26A378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6003" y="2394220"/>
                <a:ext cx="5490061" cy="584775"/>
              </a:xfrm>
              <a:prstGeom prst="rect">
                <a:avLst/>
              </a:prstGeom>
              <a:blipFill>
                <a:blip r:embed="rId4"/>
                <a:stretch>
                  <a:fillRect l="-2775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60724B54-3C36-FACB-7D37-B6D3351E4B5C}"/>
              </a:ext>
            </a:extLst>
          </p:cNvPr>
          <p:cNvSpPr txBox="1"/>
          <p:nvPr/>
        </p:nvSpPr>
        <p:spPr>
          <a:xfrm>
            <a:off x="5465993" y="2978995"/>
            <a:ext cx="2880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/>
              <a:t>Output: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641528-D951-0013-7AFD-DB7EF027DBCD}"/>
              </a:ext>
            </a:extLst>
          </p:cNvPr>
          <p:cNvSpPr txBox="1"/>
          <p:nvPr/>
        </p:nvSpPr>
        <p:spPr>
          <a:xfrm>
            <a:off x="6366003" y="3519001"/>
            <a:ext cx="5490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sample the </a:t>
            </a:r>
            <a:r>
              <a:rPr lang="en-GB" sz="3200" i="1" dirty="0">
                <a:solidFill>
                  <a:schemeClr val="accent6">
                    <a:lumMod val="75000"/>
                  </a:schemeClr>
                </a:solidFill>
              </a:rPr>
              <a:t>Gibbs distribution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07AE8EA-5590-5DD4-1281-6818397BC9E7}"/>
              </a:ext>
            </a:extLst>
          </p:cNvPr>
          <p:cNvCxnSpPr>
            <a:cxnSpLocks/>
          </p:cNvCxnSpPr>
          <p:nvPr/>
        </p:nvCxnSpPr>
        <p:spPr>
          <a:xfrm flipV="1">
            <a:off x="1671698" y="250291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63BA3CF-B49B-6CCE-73BC-183C348AA357}"/>
              </a:ext>
            </a:extLst>
          </p:cNvPr>
          <p:cNvCxnSpPr>
            <a:cxnSpLocks/>
          </p:cNvCxnSpPr>
          <p:nvPr/>
        </p:nvCxnSpPr>
        <p:spPr>
          <a:xfrm flipV="1">
            <a:off x="1498822" y="2848664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552CC66-24E2-50CB-EAE4-D29E0D84B427}"/>
              </a:ext>
            </a:extLst>
          </p:cNvPr>
          <p:cNvCxnSpPr>
            <a:cxnSpLocks/>
          </p:cNvCxnSpPr>
          <p:nvPr/>
        </p:nvCxnSpPr>
        <p:spPr>
          <a:xfrm flipV="1">
            <a:off x="4690365" y="343377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25AE503-5F46-2F85-C2E2-03697C70A5BA}"/>
              </a:ext>
            </a:extLst>
          </p:cNvPr>
          <p:cNvCxnSpPr>
            <a:cxnSpLocks/>
          </p:cNvCxnSpPr>
          <p:nvPr/>
        </p:nvCxnSpPr>
        <p:spPr>
          <a:xfrm flipV="1">
            <a:off x="3194320" y="250291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6F32BD2-3404-8B73-B3F1-E14728498FE4}"/>
              </a:ext>
            </a:extLst>
          </p:cNvPr>
          <p:cNvCxnSpPr>
            <a:cxnSpLocks/>
          </p:cNvCxnSpPr>
          <p:nvPr/>
        </p:nvCxnSpPr>
        <p:spPr>
          <a:xfrm flipV="1">
            <a:off x="3008148" y="377952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F8A6DFE-76AB-066A-0B0F-65DCDD3BBC77}"/>
              </a:ext>
            </a:extLst>
          </p:cNvPr>
          <p:cNvCxnSpPr>
            <a:cxnSpLocks/>
          </p:cNvCxnSpPr>
          <p:nvPr/>
        </p:nvCxnSpPr>
        <p:spPr>
          <a:xfrm flipV="1">
            <a:off x="3161091" y="348509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E579860-A2BA-A66A-8792-DE1A4BF9AC88}"/>
              </a:ext>
            </a:extLst>
          </p:cNvPr>
          <p:cNvCxnSpPr>
            <a:cxnSpLocks/>
          </p:cNvCxnSpPr>
          <p:nvPr/>
        </p:nvCxnSpPr>
        <p:spPr>
          <a:xfrm>
            <a:off x="1542039" y="412527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5F838A8-6ADA-5F10-7807-E35D6F243EA5}"/>
              </a:ext>
            </a:extLst>
          </p:cNvPr>
          <p:cNvCxnSpPr>
            <a:cxnSpLocks/>
          </p:cNvCxnSpPr>
          <p:nvPr/>
        </p:nvCxnSpPr>
        <p:spPr>
          <a:xfrm flipH="1" flipV="1">
            <a:off x="1684986" y="2848662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AC94459-92B3-4E3F-A922-DA104F84AFE7}"/>
              </a:ext>
            </a:extLst>
          </p:cNvPr>
          <p:cNvCxnSpPr>
            <a:cxnSpLocks/>
          </p:cNvCxnSpPr>
          <p:nvPr/>
        </p:nvCxnSpPr>
        <p:spPr>
          <a:xfrm flipH="1" flipV="1">
            <a:off x="3340607" y="248961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20FE577B-D1A9-5E7B-94A2-6C727AC5055C}"/>
              </a:ext>
            </a:extLst>
          </p:cNvPr>
          <p:cNvSpPr/>
          <p:nvPr/>
        </p:nvSpPr>
        <p:spPr>
          <a:xfrm>
            <a:off x="1498823" y="2675789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+</a:t>
            </a:r>
            <a:endParaRPr lang="en-GB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EA20AB6-3008-CD09-4B32-D9D3A2130968}"/>
              </a:ext>
            </a:extLst>
          </p:cNvPr>
          <p:cNvSpPr/>
          <p:nvPr/>
        </p:nvSpPr>
        <p:spPr>
          <a:xfrm>
            <a:off x="3167736" y="233003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GB" sz="3200" dirty="0"/>
              <a:t>–</a:t>
            </a:r>
            <a:endParaRPr lang="en-GB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14588D3-D27E-08BA-B947-712ED2242603}"/>
              </a:ext>
            </a:extLst>
          </p:cNvPr>
          <p:cNvSpPr/>
          <p:nvPr/>
        </p:nvSpPr>
        <p:spPr>
          <a:xfrm>
            <a:off x="2821984" y="488326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5A2DEB83-A596-B86E-F56F-6A4E0F436FF0}"/>
              </a:ext>
            </a:extLst>
          </p:cNvPr>
          <p:cNvSpPr/>
          <p:nvPr/>
        </p:nvSpPr>
        <p:spPr>
          <a:xfrm>
            <a:off x="4490897" y="4537518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lang="en-GB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A363892-293B-4DCE-0E5F-A4382B76EAD2}"/>
              </a:ext>
            </a:extLst>
          </p:cNvPr>
          <p:cNvSpPr/>
          <p:nvPr/>
        </p:nvSpPr>
        <p:spPr>
          <a:xfrm>
            <a:off x="1325947" y="395240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B856F13-56A4-37D8-3A0A-EC485479AF3F}"/>
              </a:ext>
            </a:extLst>
          </p:cNvPr>
          <p:cNvSpPr/>
          <p:nvPr/>
        </p:nvSpPr>
        <p:spPr>
          <a:xfrm>
            <a:off x="2994859" y="3606653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513C3BB-38F0-6995-39A0-AA7D3EA3ED39}"/>
              </a:ext>
            </a:extLst>
          </p:cNvPr>
          <p:cNvSpPr/>
          <p:nvPr/>
        </p:nvSpPr>
        <p:spPr>
          <a:xfrm>
            <a:off x="4663772" y="326090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01C0AC0-1BF3-5324-4129-D89EBA26763B}"/>
                  </a:ext>
                </a:extLst>
              </p:cNvPr>
              <p:cNvSpPr txBox="1"/>
              <p:nvPr/>
            </p:nvSpPr>
            <p:spPr>
              <a:xfrm>
                <a:off x="1775952" y="5409022"/>
                <a:ext cx="234002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4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GB" sz="4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01C0AC0-1BF3-5324-4129-D89EBA267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952" y="5409022"/>
                <a:ext cx="2340026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D02A50-D626-F015-F504-3B971EF002FA}"/>
                  </a:ext>
                </a:extLst>
              </p:cNvPr>
              <p:cNvSpPr txBox="1"/>
              <p:nvPr/>
            </p:nvSpPr>
            <p:spPr>
              <a:xfrm>
                <a:off x="6726007" y="4273808"/>
                <a:ext cx="4050045" cy="1495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GB" sz="4400" i="1">
                              <a:solidFill>
                                <a:srgbClr val="F3A447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i="1">
                              <a:solidFill>
                                <a:srgbClr val="F3A447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D02A50-D626-F015-F504-3B971EF00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007" y="4273808"/>
                <a:ext cx="4050045" cy="14952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2863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0EF54-C921-114E-8160-618A59904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CC01F3-BD77-E8B9-C2D5-C2461A98542B}"/>
              </a:ext>
            </a:extLst>
          </p:cNvPr>
          <p:cNvSpPr txBox="1"/>
          <p:nvPr/>
        </p:nvSpPr>
        <p:spPr>
          <a:xfrm>
            <a:off x="2765963" y="548968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944123-F3CD-8DD0-D2A2-EAE8B7D8F1BD}"/>
                  </a:ext>
                </a:extLst>
              </p:cNvPr>
              <p:cNvSpPr txBox="1"/>
              <p:nvPr/>
            </p:nvSpPr>
            <p:spPr>
              <a:xfrm>
                <a:off x="1055944" y="1782885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51C96-55AA-AF6F-07A8-CF0781EA9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944" y="1782885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09C353-7F02-E2B0-95E4-2A5DEF094AC5}"/>
                  </a:ext>
                </a:extLst>
              </p:cNvPr>
              <p:cNvSpPr txBox="1"/>
              <p:nvPr/>
            </p:nvSpPr>
            <p:spPr>
              <a:xfrm>
                <a:off x="7086011" y="1933782"/>
                <a:ext cx="4050045" cy="1495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GB" sz="4400" i="1">
                              <a:solidFill>
                                <a:srgbClr val="F3A447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i="1">
                              <a:solidFill>
                                <a:srgbClr val="F3A447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6A24E2-1AAB-DBCA-849A-0FC0A04A9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11" y="1933782"/>
                <a:ext cx="4050045" cy="14952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B1C1245-C559-05D9-E9DC-921D08E133C9}"/>
              </a:ext>
            </a:extLst>
          </p:cNvPr>
          <p:cNvSpPr/>
          <p:nvPr/>
        </p:nvSpPr>
        <p:spPr>
          <a:xfrm>
            <a:off x="1055944" y="3879005"/>
            <a:ext cx="4050045" cy="19800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Approximate counting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E7A4680-0F70-6409-4A7C-6792005F94FE}"/>
              </a:ext>
            </a:extLst>
          </p:cNvPr>
          <p:cNvSpPr/>
          <p:nvPr/>
        </p:nvSpPr>
        <p:spPr>
          <a:xfrm>
            <a:off x="7086011" y="3879005"/>
            <a:ext cx="4050045" cy="19800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Uniform</a:t>
            </a:r>
          </a:p>
          <a:p>
            <a:pPr algn="ctr"/>
            <a:r>
              <a:rPr lang="en-GB" sz="3600" dirty="0">
                <a:solidFill>
                  <a:schemeClr val="tx1"/>
                </a:solidFill>
              </a:rPr>
              <a:t>sampling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A16EE05D-9676-4DB5-FF57-3117016A0F36}"/>
              </a:ext>
            </a:extLst>
          </p:cNvPr>
          <p:cNvSpPr/>
          <p:nvPr/>
        </p:nvSpPr>
        <p:spPr>
          <a:xfrm>
            <a:off x="5285991" y="4599013"/>
            <a:ext cx="1620018" cy="540006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9EC4EC-D6F5-3EAB-8353-3CC446CF48DD}"/>
                  </a:ext>
                </a:extLst>
              </p:cNvPr>
              <p:cNvSpPr txBox="1"/>
              <p:nvPr/>
            </p:nvSpPr>
            <p:spPr>
              <a:xfrm>
                <a:off x="5421000" y="3069000"/>
                <a:ext cx="157503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7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7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sz="7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GB" sz="7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9EC4EC-D6F5-3EAB-8353-3CC446CF4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000" y="3069000"/>
                <a:ext cx="1575031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607316-DA9E-2DE8-3443-441878E65E7B}"/>
              </a:ext>
            </a:extLst>
          </p:cNvPr>
          <p:cNvCxnSpPr>
            <a:cxnSpLocks/>
          </p:cNvCxnSpPr>
          <p:nvPr/>
        </p:nvCxnSpPr>
        <p:spPr>
          <a:xfrm flipV="1">
            <a:off x="-3807909" y="2542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9FA1D3-8726-6A48-9C72-D5B96475F920}"/>
              </a:ext>
            </a:extLst>
          </p:cNvPr>
          <p:cNvCxnSpPr>
            <a:cxnSpLocks/>
          </p:cNvCxnSpPr>
          <p:nvPr/>
        </p:nvCxnSpPr>
        <p:spPr>
          <a:xfrm flipV="1">
            <a:off x="-3980785" y="2888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FD7F04-455B-368B-2E4D-4B2CC14C7675}"/>
              </a:ext>
            </a:extLst>
          </p:cNvPr>
          <p:cNvCxnSpPr>
            <a:cxnSpLocks/>
          </p:cNvCxnSpPr>
          <p:nvPr/>
        </p:nvCxnSpPr>
        <p:spPr>
          <a:xfrm flipV="1">
            <a:off x="-789242" y="3473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5EF9F0-CA02-B835-5A1F-63F5BB5799BF}"/>
              </a:ext>
            </a:extLst>
          </p:cNvPr>
          <p:cNvCxnSpPr>
            <a:cxnSpLocks/>
          </p:cNvCxnSpPr>
          <p:nvPr/>
        </p:nvCxnSpPr>
        <p:spPr>
          <a:xfrm flipV="1">
            <a:off x="-2285287" y="2542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99CB7A-3A47-612F-A7AD-CA0CD1C23B36}"/>
              </a:ext>
            </a:extLst>
          </p:cNvPr>
          <p:cNvCxnSpPr>
            <a:cxnSpLocks/>
          </p:cNvCxnSpPr>
          <p:nvPr/>
        </p:nvCxnSpPr>
        <p:spPr>
          <a:xfrm flipV="1">
            <a:off x="-2471459" y="3818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9CAD59-3824-FF7E-EA38-B9409127D928}"/>
              </a:ext>
            </a:extLst>
          </p:cNvPr>
          <p:cNvCxnSpPr>
            <a:cxnSpLocks/>
          </p:cNvCxnSpPr>
          <p:nvPr/>
        </p:nvCxnSpPr>
        <p:spPr>
          <a:xfrm flipV="1">
            <a:off x="-2318516" y="3524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9B591A-0960-8738-56AC-EC169B090D3B}"/>
              </a:ext>
            </a:extLst>
          </p:cNvPr>
          <p:cNvCxnSpPr>
            <a:cxnSpLocks/>
          </p:cNvCxnSpPr>
          <p:nvPr/>
        </p:nvCxnSpPr>
        <p:spPr>
          <a:xfrm>
            <a:off x="-3937568" y="4164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AC91F3E-8B0B-0A27-E093-5B0F3E4E983F}"/>
              </a:ext>
            </a:extLst>
          </p:cNvPr>
          <p:cNvCxnSpPr>
            <a:cxnSpLocks/>
          </p:cNvCxnSpPr>
          <p:nvPr/>
        </p:nvCxnSpPr>
        <p:spPr>
          <a:xfrm flipH="1" flipV="1">
            <a:off x="-3794621" y="2888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F08244-E562-2D7A-9F06-BB9E4CE1B36C}"/>
              </a:ext>
            </a:extLst>
          </p:cNvPr>
          <p:cNvCxnSpPr>
            <a:cxnSpLocks/>
          </p:cNvCxnSpPr>
          <p:nvPr/>
        </p:nvCxnSpPr>
        <p:spPr>
          <a:xfrm flipH="1" flipV="1">
            <a:off x="-2139000" y="2529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F9241918-B21C-53FC-32F8-E9F7218CA77E}"/>
              </a:ext>
            </a:extLst>
          </p:cNvPr>
          <p:cNvSpPr/>
          <p:nvPr/>
        </p:nvSpPr>
        <p:spPr>
          <a:xfrm>
            <a:off x="-3980784" y="2715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EF8775-F8A7-A7C2-1615-AB0FC5297F1E}"/>
              </a:ext>
            </a:extLst>
          </p:cNvPr>
          <p:cNvSpPr/>
          <p:nvPr/>
        </p:nvSpPr>
        <p:spPr>
          <a:xfrm>
            <a:off x="-2311871" y="2369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8EC8FDE-8FC9-7068-0D98-6398877B16D2}"/>
              </a:ext>
            </a:extLst>
          </p:cNvPr>
          <p:cNvSpPr/>
          <p:nvPr/>
        </p:nvSpPr>
        <p:spPr>
          <a:xfrm>
            <a:off x="-2657623" y="4922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652B28E-EB4E-E059-6D0F-953D70860E14}"/>
              </a:ext>
            </a:extLst>
          </p:cNvPr>
          <p:cNvSpPr/>
          <p:nvPr/>
        </p:nvSpPr>
        <p:spPr>
          <a:xfrm>
            <a:off x="-988710" y="4576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F1D0333-4708-5705-0675-EAA58BFC17C9}"/>
              </a:ext>
            </a:extLst>
          </p:cNvPr>
          <p:cNvSpPr/>
          <p:nvPr/>
        </p:nvSpPr>
        <p:spPr>
          <a:xfrm>
            <a:off x="-4153660" y="3991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AC59C23-1CA7-6D02-3E6B-7C8F0434B54B}"/>
              </a:ext>
            </a:extLst>
          </p:cNvPr>
          <p:cNvSpPr/>
          <p:nvPr/>
        </p:nvSpPr>
        <p:spPr>
          <a:xfrm>
            <a:off x="-2484748" y="3646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ED2C785-71E5-F397-F487-4ED670EF80F2}"/>
              </a:ext>
            </a:extLst>
          </p:cNvPr>
          <p:cNvSpPr/>
          <p:nvPr/>
        </p:nvSpPr>
        <p:spPr>
          <a:xfrm>
            <a:off x="-815835" y="3300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878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A36D7-1980-3BA1-335D-38F480BB9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E987C2-6603-58CE-F095-26907817BCF2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0EFDB7-1D55-0B59-AA17-410882559696}"/>
              </a:ext>
            </a:extLst>
          </p:cNvPr>
          <p:cNvCxnSpPr>
            <a:cxnSpLocks/>
          </p:cNvCxnSpPr>
          <p:nvPr/>
        </p:nvCxnSpPr>
        <p:spPr>
          <a:xfrm flipV="1">
            <a:off x="1408175" y="110789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E8FBB-23B2-C122-1DE4-EFA84EC3D8FA}"/>
              </a:ext>
            </a:extLst>
          </p:cNvPr>
          <p:cNvCxnSpPr>
            <a:cxnSpLocks/>
          </p:cNvCxnSpPr>
          <p:nvPr/>
        </p:nvCxnSpPr>
        <p:spPr>
          <a:xfrm flipV="1">
            <a:off x="1235299" y="1453644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42C1C2-A315-500B-E676-F2683E713C2E}"/>
              </a:ext>
            </a:extLst>
          </p:cNvPr>
          <p:cNvCxnSpPr>
            <a:cxnSpLocks/>
          </p:cNvCxnSpPr>
          <p:nvPr/>
        </p:nvCxnSpPr>
        <p:spPr>
          <a:xfrm flipV="1">
            <a:off x="4426842" y="203875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42B7C8-6FFE-C424-8750-9A4CB8A2BD1E}"/>
              </a:ext>
            </a:extLst>
          </p:cNvPr>
          <p:cNvCxnSpPr>
            <a:cxnSpLocks/>
          </p:cNvCxnSpPr>
          <p:nvPr/>
        </p:nvCxnSpPr>
        <p:spPr>
          <a:xfrm flipV="1">
            <a:off x="2930797" y="110789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23E8802-CA36-E20B-24EF-9431DB13CC8B}"/>
              </a:ext>
            </a:extLst>
          </p:cNvPr>
          <p:cNvCxnSpPr>
            <a:cxnSpLocks/>
          </p:cNvCxnSpPr>
          <p:nvPr/>
        </p:nvCxnSpPr>
        <p:spPr>
          <a:xfrm flipV="1">
            <a:off x="2744625" y="238450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73E3F36-C0D1-79F3-AE23-423696BBB58E}"/>
              </a:ext>
            </a:extLst>
          </p:cNvPr>
          <p:cNvCxnSpPr>
            <a:cxnSpLocks/>
          </p:cNvCxnSpPr>
          <p:nvPr/>
        </p:nvCxnSpPr>
        <p:spPr>
          <a:xfrm flipV="1">
            <a:off x="2897568" y="209007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30E76C2-710A-E09C-6B57-69188F91F061}"/>
              </a:ext>
            </a:extLst>
          </p:cNvPr>
          <p:cNvCxnSpPr>
            <a:cxnSpLocks/>
          </p:cNvCxnSpPr>
          <p:nvPr/>
        </p:nvCxnSpPr>
        <p:spPr>
          <a:xfrm>
            <a:off x="1278516" y="273025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92A612-A10D-EFD5-78C3-A1928E0A3AB6}"/>
              </a:ext>
            </a:extLst>
          </p:cNvPr>
          <p:cNvCxnSpPr>
            <a:cxnSpLocks/>
          </p:cNvCxnSpPr>
          <p:nvPr/>
        </p:nvCxnSpPr>
        <p:spPr>
          <a:xfrm flipH="1" flipV="1">
            <a:off x="1421463" y="1453642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9A859C-C52A-362F-1896-667D0C787541}"/>
              </a:ext>
            </a:extLst>
          </p:cNvPr>
          <p:cNvCxnSpPr>
            <a:cxnSpLocks/>
          </p:cNvCxnSpPr>
          <p:nvPr/>
        </p:nvCxnSpPr>
        <p:spPr>
          <a:xfrm flipH="1" flipV="1">
            <a:off x="3077084" y="109459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26A91303-57A7-5857-5CD2-56566A03D64E}"/>
              </a:ext>
            </a:extLst>
          </p:cNvPr>
          <p:cNvSpPr/>
          <p:nvPr/>
        </p:nvSpPr>
        <p:spPr>
          <a:xfrm>
            <a:off x="1235300" y="128076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8E1D7E1-DC98-B5A3-5845-2AC1729D186E}"/>
              </a:ext>
            </a:extLst>
          </p:cNvPr>
          <p:cNvSpPr/>
          <p:nvPr/>
        </p:nvSpPr>
        <p:spPr>
          <a:xfrm>
            <a:off x="2904213" y="9350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BEBD7DA-796E-9798-AC98-DB3660325151}"/>
              </a:ext>
            </a:extLst>
          </p:cNvPr>
          <p:cNvSpPr/>
          <p:nvPr/>
        </p:nvSpPr>
        <p:spPr>
          <a:xfrm>
            <a:off x="2558461" y="348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689933-2D33-A037-D68F-707E22ABA032}"/>
              </a:ext>
            </a:extLst>
          </p:cNvPr>
          <p:cNvSpPr/>
          <p:nvPr/>
        </p:nvSpPr>
        <p:spPr>
          <a:xfrm>
            <a:off x="4227374" y="314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6751294-3578-C6F0-D929-A5BF3558B7F2}"/>
              </a:ext>
            </a:extLst>
          </p:cNvPr>
          <p:cNvSpPr/>
          <p:nvPr/>
        </p:nvSpPr>
        <p:spPr>
          <a:xfrm>
            <a:off x="1062424" y="255738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730F595-60FA-5AB5-1AE0-71CF4AE6491D}"/>
              </a:ext>
            </a:extLst>
          </p:cNvPr>
          <p:cNvSpPr/>
          <p:nvPr/>
        </p:nvSpPr>
        <p:spPr>
          <a:xfrm>
            <a:off x="2731336" y="2211633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8E046AD-B5EC-4C71-0ED2-7FC9619071D7}"/>
              </a:ext>
            </a:extLst>
          </p:cNvPr>
          <p:cNvSpPr/>
          <p:nvPr/>
        </p:nvSpPr>
        <p:spPr>
          <a:xfrm>
            <a:off x="4400249" y="18658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2FD117-0A8E-7E10-8F3C-5D3C98C7EA6E}"/>
                  </a:ext>
                </a:extLst>
              </p:cNvPr>
              <p:cNvSpPr txBox="1"/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22FD117-0A8E-7E10-8F3C-5D3C98C7E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CD0F31D-987F-AC31-5518-559B2F99C1C9}"/>
                  </a:ext>
                </a:extLst>
              </p:cNvPr>
              <p:cNvSpPr txBox="1"/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CD0F31D-987F-AC31-5518-559B2F99C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5D0AEB5-0A6C-B0E0-52B3-C847FA8385F0}"/>
                  </a:ext>
                </a:extLst>
              </p:cNvPr>
              <p:cNvSpPr txBox="1"/>
              <p:nvPr/>
            </p:nvSpPr>
            <p:spPr>
              <a:xfrm>
                <a:off x="6591000" y="1719000"/>
                <a:ext cx="400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all</m:t>
                          </m:r>
                          <m: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5D0AEB5-0A6C-B0E0-52B3-C847FA838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000" y="1719000"/>
                <a:ext cx="400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26E304-76EA-1776-CE03-E7E79D7F9CF7}"/>
                  </a:ext>
                </a:extLst>
              </p:cNvPr>
              <p:cNvSpPr txBox="1"/>
              <p:nvPr/>
            </p:nvSpPr>
            <p:spPr>
              <a:xfrm>
                <a:off x="741000" y="729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26E304-76EA-1776-CE03-E7E79D7F9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729000"/>
                <a:ext cx="161406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89B39F-11D9-D84B-9E94-D5780B8EDA7D}"/>
                  </a:ext>
                </a:extLst>
              </p:cNvPr>
              <p:cNvSpPr txBox="1"/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89B39F-11D9-D84B-9E94-D5780B8ED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BFEF85-0DBB-AD0E-DD5D-199025783252}"/>
                  </a:ext>
                </a:extLst>
              </p:cNvPr>
              <p:cNvSpPr txBox="1"/>
              <p:nvPr/>
            </p:nvSpPr>
            <p:spPr>
              <a:xfrm>
                <a:off x="1596000" y="4284000"/>
                <a:ext cx="531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all</m:t>
                              </m:r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−| </m:t>
                              </m:r>
                              <m:sSub>
                                <m:sSubPr>
                                  <m:ctrlP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gets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BFEF85-0DBB-AD0E-DD5D-199025783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000" y="4284000"/>
                <a:ext cx="5310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9C746F5-FE9B-E2BD-C149-5DAC66B1723E}"/>
                  </a:ext>
                </a:extLst>
              </p:cNvPr>
              <p:cNvSpPr txBox="1"/>
              <p:nvPr/>
            </p:nvSpPr>
            <p:spPr>
              <a:xfrm>
                <a:off x="6411000" y="4284000"/>
                <a:ext cx="351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gets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9C746F5-FE9B-E2BD-C149-5DAC66B17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000" y="4284000"/>
                <a:ext cx="3510000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9BF4295-EA7D-FBF4-6427-BE975FD5AF9E}"/>
                  </a:ext>
                </a:extLst>
              </p:cNvPr>
              <p:cNvSpPr txBox="1"/>
              <p:nvPr/>
            </p:nvSpPr>
            <p:spPr>
              <a:xfrm>
                <a:off x="1371000" y="5049000"/>
                <a:ext cx="531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all</m:t>
                              </m:r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−| </m:t>
                              </m:r>
                              <m:sSub>
                                <m:sSubPr>
                                  <m:ctrlP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gets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9BF4295-EA7D-FBF4-6427-BE975FD5A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000" y="5049000"/>
                <a:ext cx="5310000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945B1BB-6D8A-DC3E-AE86-211739AF3A56}"/>
                  </a:ext>
                </a:extLst>
              </p:cNvPr>
              <p:cNvSpPr txBox="1"/>
              <p:nvPr/>
            </p:nvSpPr>
            <p:spPr>
              <a:xfrm>
                <a:off x="6411000" y="5049000"/>
                <a:ext cx="351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gets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945B1BB-6D8A-DC3E-AE86-211739AF3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000" y="5049000"/>
                <a:ext cx="3510000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5161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  <p:bldP spid="4" grpId="0"/>
      <p:bldP spid="8" grpId="0"/>
      <p:bldP spid="11" grpId="0"/>
      <p:bldP spid="29" grpId="0"/>
      <p:bldP spid="29" grpId="1"/>
      <p:bldP spid="33" grpId="0"/>
      <p:bldP spid="3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9ADEC-2EE4-D632-AE39-E96BE83DC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ABE11C-E16E-7F74-8DB2-C0294C07CC70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C94D9AE-0BE2-D88E-E6B8-C03E5F4C6366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1DF96C-6090-8F7C-32BA-12C7CAF95FE7}"/>
              </a:ext>
            </a:extLst>
          </p:cNvPr>
          <p:cNvCxnSpPr>
            <a:cxnSpLocks/>
          </p:cNvCxnSpPr>
          <p:nvPr/>
        </p:nvCxnSpPr>
        <p:spPr>
          <a:xfrm flipV="1">
            <a:off x="1408175" y="110789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498799-98F4-9D4F-8B70-253750FC0CF1}"/>
              </a:ext>
            </a:extLst>
          </p:cNvPr>
          <p:cNvCxnSpPr>
            <a:cxnSpLocks/>
          </p:cNvCxnSpPr>
          <p:nvPr/>
        </p:nvCxnSpPr>
        <p:spPr>
          <a:xfrm flipV="1">
            <a:off x="1235299" y="1453644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284A5B-7C30-917E-88BE-3EB4BEB89C54}"/>
              </a:ext>
            </a:extLst>
          </p:cNvPr>
          <p:cNvCxnSpPr>
            <a:cxnSpLocks/>
          </p:cNvCxnSpPr>
          <p:nvPr/>
        </p:nvCxnSpPr>
        <p:spPr>
          <a:xfrm flipV="1">
            <a:off x="4426842" y="203875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470EA10-781F-0860-61C9-B05A1FDD9045}"/>
              </a:ext>
            </a:extLst>
          </p:cNvPr>
          <p:cNvCxnSpPr>
            <a:cxnSpLocks/>
          </p:cNvCxnSpPr>
          <p:nvPr/>
        </p:nvCxnSpPr>
        <p:spPr>
          <a:xfrm flipV="1">
            <a:off x="2930797" y="110789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789DA47-3BDF-0DB0-76E2-458EC96FAABD}"/>
              </a:ext>
            </a:extLst>
          </p:cNvPr>
          <p:cNvCxnSpPr>
            <a:cxnSpLocks/>
          </p:cNvCxnSpPr>
          <p:nvPr/>
        </p:nvCxnSpPr>
        <p:spPr>
          <a:xfrm flipV="1">
            <a:off x="2744625" y="238450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1CB413-DA24-B7CD-4B76-F3164BBFA533}"/>
              </a:ext>
            </a:extLst>
          </p:cNvPr>
          <p:cNvCxnSpPr>
            <a:cxnSpLocks/>
          </p:cNvCxnSpPr>
          <p:nvPr/>
        </p:nvCxnSpPr>
        <p:spPr>
          <a:xfrm flipV="1">
            <a:off x="2897568" y="209007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DBFB8BB-C414-1747-4B94-333AB41C7E45}"/>
              </a:ext>
            </a:extLst>
          </p:cNvPr>
          <p:cNvCxnSpPr>
            <a:cxnSpLocks/>
          </p:cNvCxnSpPr>
          <p:nvPr/>
        </p:nvCxnSpPr>
        <p:spPr>
          <a:xfrm>
            <a:off x="1278516" y="273025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B98651-5F02-B6B1-33A0-C4A58C98696D}"/>
              </a:ext>
            </a:extLst>
          </p:cNvPr>
          <p:cNvCxnSpPr>
            <a:cxnSpLocks/>
          </p:cNvCxnSpPr>
          <p:nvPr/>
        </p:nvCxnSpPr>
        <p:spPr>
          <a:xfrm flipH="1" flipV="1">
            <a:off x="1421463" y="1453642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88817C-1F39-0E23-A31D-9E9D973136CF}"/>
              </a:ext>
            </a:extLst>
          </p:cNvPr>
          <p:cNvCxnSpPr>
            <a:cxnSpLocks/>
          </p:cNvCxnSpPr>
          <p:nvPr/>
        </p:nvCxnSpPr>
        <p:spPr>
          <a:xfrm flipH="1" flipV="1">
            <a:off x="3077084" y="109459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C889DEA3-8254-2C5B-BA9B-0C3AAF45455C}"/>
              </a:ext>
            </a:extLst>
          </p:cNvPr>
          <p:cNvSpPr/>
          <p:nvPr/>
        </p:nvSpPr>
        <p:spPr>
          <a:xfrm>
            <a:off x="1235300" y="128076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93A09F-317A-D69B-88A5-1D3FAD885025}"/>
              </a:ext>
            </a:extLst>
          </p:cNvPr>
          <p:cNvSpPr/>
          <p:nvPr/>
        </p:nvSpPr>
        <p:spPr>
          <a:xfrm>
            <a:off x="2904213" y="9350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F0C96BB-337B-C8ED-1CAF-300BC63AC584}"/>
              </a:ext>
            </a:extLst>
          </p:cNvPr>
          <p:cNvSpPr/>
          <p:nvPr/>
        </p:nvSpPr>
        <p:spPr>
          <a:xfrm>
            <a:off x="2558461" y="348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432BB07-15B1-5BBB-EF1A-54B544F71522}"/>
              </a:ext>
            </a:extLst>
          </p:cNvPr>
          <p:cNvSpPr/>
          <p:nvPr/>
        </p:nvSpPr>
        <p:spPr>
          <a:xfrm>
            <a:off x="4227374" y="314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78F118F-B2FD-634F-3386-2633F5BD0467}"/>
              </a:ext>
            </a:extLst>
          </p:cNvPr>
          <p:cNvSpPr/>
          <p:nvPr/>
        </p:nvSpPr>
        <p:spPr>
          <a:xfrm>
            <a:off x="1062424" y="255738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988C61D-09A4-25E7-9E1B-9D27212C9962}"/>
              </a:ext>
            </a:extLst>
          </p:cNvPr>
          <p:cNvSpPr/>
          <p:nvPr/>
        </p:nvSpPr>
        <p:spPr>
          <a:xfrm>
            <a:off x="2731336" y="2211633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A25A37A-F662-E736-B58A-D48D3CFD7DE2}"/>
              </a:ext>
            </a:extLst>
          </p:cNvPr>
          <p:cNvSpPr/>
          <p:nvPr/>
        </p:nvSpPr>
        <p:spPr>
          <a:xfrm>
            <a:off x="4400249" y="18658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EA1240-DAF1-AD4F-C624-54D619845989}"/>
                  </a:ext>
                </a:extLst>
              </p:cNvPr>
              <p:cNvSpPr txBox="1"/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EA1240-DAF1-AD4F-C624-54D619845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DA248EC-4415-E3E7-A3E3-1CF226069FF8}"/>
                  </a:ext>
                </a:extLst>
              </p:cNvPr>
              <p:cNvSpPr txBox="1"/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CD0F31D-987F-AC31-5518-559B2F99C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FF9D42-7249-87B3-5D74-F2AD332D21CB}"/>
                  </a:ext>
                </a:extLst>
              </p:cNvPr>
              <p:cNvSpPr txBox="1"/>
              <p:nvPr/>
            </p:nvSpPr>
            <p:spPr>
              <a:xfrm>
                <a:off x="6591000" y="1719000"/>
                <a:ext cx="400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all</m:t>
                          </m:r>
                          <m: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FF9D42-7249-87B3-5D74-F2AD332D2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000" y="1719000"/>
                <a:ext cx="400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08B14F4-26E7-27E7-6AEE-A0C9E8BA2EC8}"/>
                  </a:ext>
                </a:extLst>
              </p:cNvPr>
              <p:cNvSpPr txBox="1"/>
              <p:nvPr/>
            </p:nvSpPr>
            <p:spPr>
              <a:xfrm>
                <a:off x="741000" y="729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26E304-76EA-1776-CE03-E7E79D7F9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729000"/>
                <a:ext cx="161406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C67181-A0E4-AE2B-7F7E-111472C00CB9}"/>
                  </a:ext>
                </a:extLst>
              </p:cNvPr>
              <p:cNvSpPr txBox="1"/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C67181-A0E4-AE2B-7F7E-111472C00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5A0C87-444E-2ABC-E552-EF568EE73962}"/>
                  </a:ext>
                </a:extLst>
              </p:cNvPr>
              <p:cNvSpPr txBox="1"/>
              <p:nvPr/>
            </p:nvSpPr>
            <p:spPr>
              <a:xfrm>
                <a:off x="1596000" y="4284000"/>
                <a:ext cx="531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all</m:t>
                              </m:r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−| </m:t>
                              </m:r>
                              <m:sSub>
                                <m:sSubPr>
                                  <m:ctrlP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gets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5A0C87-444E-2ABC-E552-EF568EE73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000" y="4284000"/>
                <a:ext cx="5310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22EE336-EEB2-97A4-074B-356950069334}"/>
                  </a:ext>
                </a:extLst>
              </p:cNvPr>
              <p:cNvSpPr txBox="1"/>
              <p:nvPr/>
            </p:nvSpPr>
            <p:spPr>
              <a:xfrm>
                <a:off x="6501000" y="428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22EE336-EEB2-97A4-074B-356950069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000" y="4284000"/>
                <a:ext cx="2295000" cy="6939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019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202D1-4621-7703-24DE-CFC5E5FE0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8FE8F1-E80B-5C3B-43BB-AC587710517A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DD5D33-8046-C983-EB09-35B11D257C4A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4798FB-6E5A-417F-3E63-35F61FE34582}"/>
              </a:ext>
            </a:extLst>
          </p:cNvPr>
          <p:cNvCxnSpPr>
            <a:cxnSpLocks/>
          </p:cNvCxnSpPr>
          <p:nvPr/>
        </p:nvCxnSpPr>
        <p:spPr>
          <a:xfrm flipV="1">
            <a:off x="1408175" y="110789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DFF016-5ECE-163D-D2FB-A0D203AF6C33}"/>
              </a:ext>
            </a:extLst>
          </p:cNvPr>
          <p:cNvCxnSpPr>
            <a:cxnSpLocks/>
          </p:cNvCxnSpPr>
          <p:nvPr/>
        </p:nvCxnSpPr>
        <p:spPr>
          <a:xfrm flipV="1">
            <a:off x="1235299" y="1453644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D41ED0-2A73-B178-BC6F-60C9A970183B}"/>
              </a:ext>
            </a:extLst>
          </p:cNvPr>
          <p:cNvCxnSpPr>
            <a:cxnSpLocks/>
          </p:cNvCxnSpPr>
          <p:nvPr/>
        </p:nvCxnSpPr>
        <p:spPr>
          <a:xfrm flipV="1">
            <a:off x="4426842" y="203875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6685AF-3803-58A5-4A5C-34787CE17AAF}"/>
              </a:ext>
            </a:extLst>
          </p:cNvPr>
          <p:cNvCxnSpPr>
            <a:cxnSpLocks/>
          </p:cNvCxnSpPr>
          <p:nvPr/>
        </p:nvCxnSpPr>
        <p:spPr>
          <a:xfrm flipV="1">
            <a:off x="2930797" y="110789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98D3A3-A973-8D12-6673-120F28675BF2}"/>
              </a:ext>
            </a:extLst>
          </p:cNvPr>
          <p:cNvCxnSpPr>
            <a:cxnSpLocks/>
          </p:cNvCxnSpPr>
          <p:nvPr/>
        </p:nvCxnSpPr>
        <p:spPr>
          <a:xfrm flipV="1">
            <a:off x="2744625" y="238450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0D33BB-7116-F686-02E2-82604790F14B}"/>
              </a:ext>
            </a:extLst>
          </p:cNvPr>
          <p:cNvCxnSpPr>
            <a:cxnSpLocks/>
          </p:cNvCxnSpPr>
          <p:nvPr/>
        </p:nvCxnSpPr>
        <p:spPr>
          <a:xfrm flipV="1">
            <a:off x="2897568" y="209007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1F51B4-1961-EC38-104E-63D5D28A6940}"/>
              </a:ext>
            </a:extLst>
          </p:cNvPr>
          <p:cNvCxnSpPr>
            <a:cxnSpLocks/>
          </p:cNvCxnSpPr>
          <p:nvPr/>
        </p:nvCxnSpPr>
        <p:spPr>
          <a:xfrm>
            <a:off x="1278516" y="273025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6911AB-DCE3-47FB-89A7-5804EAE7F80E}"/>
              </a:ext>
            </a:extLst>
          </p:cNvPr>
          <p:cNvCxnSpPr>
            <a:cxnSpLocks/>
          </p:cNvCxnSpPr>
          <p:nvPr/>
        </p:nvCxnSpPr>
        <p:spPr>
          <a:xfrm flipH="1" flipV="1">
            <a:off x="1421463" y="1453642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76947E-E483-ACF3-9376-23101EFDC657}"/>
              </a:ext>
            </a:extLst>
          </p:cNvPr>
          <p:cNvCxnSpPr>
            <a:cxnSpLocks/>
          </p:cNvCxnSpPr>
          <p:nvPr/>
        </p:nvCxnSpPr>
        <p:spPr>
          <a:xfrm flipH="1" flipV="1">
            <a:off x="3077084" y="109459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3B3667B7-CA63-660C-CFD1-FB8D077C147A}"/>
              </a:ext>
            </a:extLst>
          </p:cNvPr>
          <p:cNvSpPr/>
          <p:nvPr/>
        </p:nvSpPr>
        <p:spPr>
          <a:xfrm>
            <a:off x="1235300" y="128076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D36DD9A-EB3E-2748-BAE3-C28B7B4A40F0}"/>
              </a:ext>
            </a:extLst>
          </p:cNvPr>
          <p:cNvSpPr/>
          <p:nvPr/>
        </p:nvSpPr>
        <p:spPr>
          <a:xfrm>
            <a:off x="2904213" y="9350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7D0A059-8DA5-A7CA-A64A-85595B1BCDAD}"/>
              </a:ext>
            </a:extLst>
          </p:cNvPr>
          <p:cNvSpPr/>
          <p:nvPr/>
        </p:nvSpPr>
        <p:spPr>
          <a:xfrm>
            <a:off x="2558461" y="348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05A4E0B-EEEA-67B4-B18C-9622FF11646F}"/>
              </a:ext>
            </a:extLst>
          </p:cNvPr>
          <p:cNvSpPr/>
          <p:nvPr/>
        </p:nvSpPr>
        <p:spPr>
          <a:xfrm>
            <a:off x="4227374" y="314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AFC5E79-4F0F-C5CA-2C0D-E1506A4AF254}"/>
              </a:ext>
            </a:extLst>
          </p:cNvPr>
          <p:cNvSpPr/>
          <p:nvPr/>
        </p:nvSpPr>
        <p:spPr>
          <a:xfrm>
            <a:off x="1062424" y="255738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C48EF3B-2462-930F-3225-3D1A06A84F67}"/>
              </a:ext>
            </a:extLst>
          </p:cNvPr>
          <p:cNvSpPr/>
          <p:nvPr/>
        </p:nvSpPr>
        <p:spPr>
          <a:xfrm>
            <a:off x="2731336" y="2211633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FB7DE71-9CE8-13F4-082C-228EECF24AAA}"/>
              </a:ext>
            </a:extLst>
          </p:cNvPr>
          <p:cNvSpPr/>
          <p:nvPr/>
        </p:nvSpPr>
        <p:spPr>
          <a:xfrm>
            <a:off x="4400249" y="18658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1B2938-FF56-49BA-E13F-D3C604459958}"/>
                  </a:ext>
                </a:extLst>
              </p:cNvPr>
              <p:cNvSpPr txBox="1"/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1B2938-FF56-49BA-E13F-D3C604459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79672E4-74E4-F9C5-D15D-AD2A1B25DC22}"/>
                  </a:ext>
                </a:extLst>
              </p:cNvPr>
              <p:cNvSpPr txBox="1"/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CD0F31D-987F-AC31-5518-559B2F99C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16085B7-606C-B328-B917-6EF2F9DB9708}"/>
                  </a:ext>
                </a:extLst>
              </p:cNvPr>
              <p:cNvSpPr txBox="1"/>
              <p:nvPr/>
            </p:nvSpPr>
            <p:spPr>
              <a:xfrm>
                <a:off x="6591000" y="1719000"/>
                <a:ext cx="400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all</m:t>
                          </m:r>
                          <m: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16085B7-606C-B328-B917-6EF2F9DB9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000" y="1719000"/>
                <a:ext cx="400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1CF9890-0873-5A4D-9241-FD496B3FBB21}"/>
                  </a:ext>
                </a:extLst>
              </p:cNvPr>
              <p:cNvSpPr txBox="1"/>
              <p:nvPr/>
            </p:nvSpPr>
            <p:spPr>
              <a:xfrm>
                <a:off x="741000" y="729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26E304-76EA-1776-CE03-E7E79D7F9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729000"/>
                <a:ext cx="161406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6C46459-9417-5BC4-CB43-11EA5A95871A}"/>
                  </a:ext>
                </a:extLst>
              </p:cNvPr>
              <p:cNvSpPr txBox="1"/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6C46459-9417-5BC4-CB43-11EA5A958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5DE74A-1972-CB79-BE92-D9FA3400A06F}"/>
                  </a:ext>
                </a:extLst>
              </p:cNvPr>
              <p:cNvSpPr txBox="1"/>
              <p:nvPr/>
            </p:nvSpPr>
            <p:spPr>
              <a:xfrm>
                <a:off x="1596000" y="4284000"/>
                <a:ext cx="531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all</m:t>
                              </m:r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−| </m:t>
                              </m:r>
                              <m:sSub>
                                <m:sSubPr>
                                  <m:ctrlP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gets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5DE74A-1972-CB79-BE92-D9FA3400A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000" y="4284000"/>
                <a:ext cx="5310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520863-905B-5A04-A2B9-EF8F56719771}"/>
                  </a:ext>
                </a:extLst>
              </p:cNvPr>
              <p:cNvSpPr txBox="1"/>
              <p:nvPr/>
            </p:nvSpPr>
            <p:spPr>
              <a:xfrm>
                <a:off x="6501000" y="428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520863-905B-5A04-A2B9-EF8F56719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000" y="4284000"/>
                <a:ext cx="2295000" cy="6939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1410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2BF43-C04C-E197-C004-76C571102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9B5565-D21C-2AB1-C8E8-F471EDD17A3B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80F43A-841A-B559-C20D-484D4577BC51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3E0815-7773-B00A-2428-98F9D6DDAA60}"/>
              </a:ext>
            </a:extLst>
          </p:cNvPr>
          <p:cNvCxnSpPr>
            <a:cxnSpLocks/>
          </p:cNvCxnSpPr>
          <p:nvPr/>
        </p:nvCxnSpPr>
        <p:spPr>
          <a:xfrm flipV="1">
            <a:off x="4426842" y="203875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1B3C6A5-9A8A-082D-F767-87E5A6AB903E}"/>
              </a:ext>
            </a:extLst>
          </p:cNvPr>
          <p:cNvCxnSpPr>
            <a:cxnSpLocks/>
          </p:cNvCxnSpPr>
          <p:nvPr/>
        </p:nvCxnSpPr>
        <p:spPr>
          <a:xfrm flipV="1">
            <a:off x="2930797" y="110789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D653C6E-CF86-F028-F9B5-8CE85A29983D}"/>
              </a:ext>
            </a:extLst>
          </p:cNvPr>
          <p:cNvCxnSpPr>
            <a:cxnSpLocks/>
          </p:cNvCxnSpPr>
          <p:nvPr/>
        </p:nvCxnSpPr>
        <p:spPr>
          <a:xfrm flipV="1">
            <a:off x="2744625" y="238450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F5AB48-3B18-DD65-B2D9-F184D04484F5}"/>
              </a:ext>
            </a:extLst>
          </p:cNvPr>
          <p:cNvCxnSpPr>
            <a:cxnSpLocks/>
          </p:cNvCxnSpPr>
          <p:nvPr/>
        </p:nvCxnSpPr>
        <p:spPr>
          <a:xfrm flipV="1">
            <a:off x="2897568" y="209007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2EED463-9E47-A765-60AC-BDB1BCEE2FEF}"/>
              </a:ext>
            </a:extLst>
          </p:cNvPr>
          <p:cNvCxnSpPr>
            <a:cxnSpLocks/>
          </p:cNvCxnSpPr>
          <p:nvPr/>
        </p:nvCxnSpPr>
        <p:spPr>
          <a:xfrm>
            <a:off x="1278516" y="273025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8CE189-E6CE-9F81-1DCE-8A8065F2D8B2}"/>
              </a:ext>
            </a:extLst>
          </p:cNvPr>
          <p:cNvCxnSpPr>
            <a:cxnSpLocks/>
          </p:cNvCxnSpPr>
          <p:nvPr/>
        </p:nvCxnSpPr>
        <p:spPr>
          <a:xfrm flipH="1" flipV="1">
            <a:off x="3077084" y="109459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DD3F1480-DEC0-4698-3580-3C4C38CFA600}"/>
              </a:ext>
            </a:extLst>
          </p:cNvPr>
          <p:cNvSpPr/>
          <p:nvPr/>
        </p:nvSpPr>
        <p:spPr>
          <a:xfrm>
            <a:off x="2904213" y="9350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1DBC926-6E93-71EA-4133-E64B5332A0F5}"/>
              </a:ext>
            </a:extLst>
          </p:cNvPr>
          <p:cNvSpPr/>
          <p:nvPr/>
        </p:nvSpPr>
        <p:spPr>
          <a:xfrm>
            <a:off x="2558461" y="348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FE5D4B1-9AB2-FEE1-951A-6DC91F31B664}"/>
              </a:ext>
            </a:extLst>
          </p:cNvPr>
          <p:cNvSpPr/>
          <p:nvPr/>
        </p:nvSpPr>
        <p:spPr>
          <a:xfrm>
            <a:off x="4227374" y="314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59FE001-E078-F058-A5BD-84F1F27F5CDF}"/>
              </a:ext>
            </a:extLst>
          </p:cNvPr>
          <p:cNvSpPr/>
          <p:nvPr/>
        </p:nvSpPr>
        <p:spPr>
          <a:xfrm>
            <a:off x="1062424" y="255738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B843F0F-9C4C-9D5B-4625-49DEA3D30427}"/>
              </a:ext>
            </a:extLst>
          </p:cNvPr>
          <p:cNvSpPr/>
          <p:nvPr/>
        </p:nvSpPr>
        <p:spPr>
          <a:xfrm>
            <a:off x="2731336" y="2211633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26B06C3-E4CA-5105-9D43-947AB3711A9A}"/>
              </a:ext>
            </a:extLst>
          </p:cNvPr>
          <p:cNvSpPr/>
          <p:nvPr/>
        </p:nvSpPr>
        <p:spPr>
          <a:xfrm>
            <a:off x="4400249" y="18658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3A98221-2826-7A34-9EE0-F18BD2709B21}"/>
                  </a:ext>
                </a:extLst>
              </p:cNvPr>
              <p:cNvSpPr txBox="1"/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3A98221-2826-7A34-9EE0-F18BD2709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4401D1-6D51-879B-99E4-B4192CC8BCAD}"/>
                  </a:ext>
                </a:extLst>
              </p:cNvPr>
              <p:cNvSpPr txBox="1"/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4401D1-6D51-879B-99E4-B4192CC8B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662A265-DAE1-96BF-C360-89EF4A86D607}"/>
                  </a:ext>
                </a:extLst>
              </p:cNvPr>
              <p:cNvSpPr txBox="1"/>
              <p:nvPr/>
            </p:nvSpPr>
            <p:spPr>
              <a:xfrm>
                <a:off x="6591000" y="1719000"/>
                <a:ext cx="400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all</m:t>
                          </m:r>
                          <m: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662A265-DAE1-96BF-C360-89EF4A86D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000" y="1719000"/>
                <a:ext cx="400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C1A44D-23CA-4495-7B89-2D09CFDF1711}"/>
                  </a:ext>
                </a:extLst>
              </p:cNvPr>
              <p:cNvSpPr txBox="1"/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2C1A44D-23CA-4495-7B89-2D09CFDF1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35DB1B-25FE-7B95-5290-DA8E239F7CA3}"/>
                  </a:ext>
                </a:extLst>
              </p:cNvPr>
              <p:cNvSpPr txBox="1"/>
              <p:nvPr/>
            </p:nvSpPr>
            <p:spPr>
              <a:xfrm>
                <a:off x="1596000" y="4284000"/>
                <a:ext cx="531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all</m:t>
                              </m:r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−| </m:t>
                              </m:r>
                              <m:sSub>
                                <m:sSubPr>
                                  <m:ctrlP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sz="3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gets</m:t>
                              </m:r>
                              <m:r>
                                <a:rPr lang="en-GB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35DB1B-25FE-7B95-5290-DA8E239F7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000" y="4284000"/>
                <a:ext cx="5310000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9F46D4-CF64-E15B-1198-996075014FD8}"/>
                  </a:ext>
                </a:extLst>
              </p:cNvPr>
              <p:cNvSpPr txBox="1"/>
              <p:nvPr/>
            </p:nvSpPr>
            <p:spPr>
              <a:xfrm>
                <a:off x="6501000" y="428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9F46D4-CF64-E15B-1198-996075014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000" y="4284000"/>
                <a:ext cx="2295000" cy="6939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0435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BD33C-CC69-7076-1D9F-D5C28AB7C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40496A-719C-83A6-291D-B393F25DCE52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059EAA-0578-09C1-860F-6283E2E2CAF7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78C84CC-1046-58E6-06C4-267748F7A449}"/>
              </a:ext>
            </a:extLst>
          </p:cNvPr>
          <p:cNvCxnSpPr>
            <a:cxnSpLocks/>
          </p:cNvCxnSpPr>
          <p:nvPr/>
        </p:nvCxnSpPr>
        <p:spPr>
          <a:xfrm flipV="1">
            <a:off x="4426842" y="203875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AC63DC-B020-17AD-79A2-90EE6A9AE051}"/>
              </a:ext>
            </a:extLst>
          </p:cNvPr>
          <p:cNvCxnSpPr>
            <a:cxnSpLocks/>
          </p:cNvCxnSpPr>
          <p:nvPr/>
        </p:nvCxnSpPr>
        <p:spPr>
          <a:xfrm flipV="1">
            <a:off x="2930797" y="110789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190E854-24BE-7D71-7B9D-B6B8FB6A7B38}"/>
              </a:ext>
            </a:extLst>
          </p:cNvPr>
          <p:cNvCxnSpPr>
            <a:cxnSpLocks/>
          </p:cNvCxnSpPr>
          <p:nvPr/>
        </p:nvCxnSpPr>
        <p:spPr>
          <a:xfrm flipV="1">
            <a:off x="2744625" y="238450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7147610-695A-DBDB-6835-7FB6FCA3723B}"/>
              </a:ext>
            </a:extLst>
          </p:cNvPr>
          <p:cNvCxnSpPr>
            <a:cxnSpLocks/>
          </p:cNvCxnSpPr>
          <p:nvPr/>
        </p:nvCxnSpPr>
        <p:spPr>
          <a:xfrm flipV="1">
            <a:off x="2897568" y="209007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6CFE93-1700-C26C-3399-2C162595ABC9}"/>
              </a:ext>
            </a:extLst>
          </p:cNvPr>
          <p:cNvCxnSpPr>
            <a:cxnSpLocks/>
          </p:cNvCxnSpPr>
          <p:nvPr/>
        </p:nvCxnSpPr>
        <p:spPr>
          <a:xfrm>
            <a:off x="1278516" y="2730259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240D9E-0726-3DF3-F441-81FFDC81428F}"/>
              </a:ext>
            </a:extLst>
          </p:cNvPr>
          <p:cNvCxnSpPr>
            <a:cxnSpLocks/>
          </p:cNvCxnSpPr>
          <p:nvPr/>
        </p:nvCxnSpPr>
        <p:spPr>
          <a:xfrm flipH="1" flipV="1">
            <a:off x="3077084" y="109459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4C45D3A8-6D08-ED15-C876-E705A0C49512}"/>
              </a:ext>
            </a:extLst>
          </p:cNvPr>
          <p:cNvSpPr/>
          <p:nvPr/>
        </p:nvSpPr>
        <p:spPr>
          <a:xfrm>
            <a:off x="2904213" y="9350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538D3C5-0D0E-6670-2A09-A21352CAECFF}"/>
              </a:ext>
            </a:extLst>
          </p:cNvPr>
          <p:cNvSpPr/>
          <p:nvPr/>
        </p:nvSpPr>
        <p:spPr>
          <a:xfrm>
            <a:off x="2558461" y="348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36DD4DB-FC24-D237-5DDC-30B4819C5C0E}"/>
              </a:ext>
            </a:extLst>
          </p:cNvPr>
          <p:cNvSpPr/>
          <p:nvPr/>
        </p:nvSpPr>
        <p:spPr>
          <a:xfrm>
            <a:off x="4227374" y="314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7847541-2BD4-3F10-32C6-2F4F4A19944B}"/>
              </a:ext>
            </a:extLst>
          </p:cNvPr>
          <p:cNvSpPr/>
          <p:nvPr/>
        </p:nvSpPr>
        <p:spPr>
          <a:xfrm>
            <a:off x="1062424" y="2557385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1020720-6665-6431-B3F2-F1F2906479EA}"/>
              </a:ext>
            </a:extLst>
          </p:cNvPr>
          <p:cNvSpPr/>
          <p:nvPr/>
        </p:nvSpPr>
        <p:spPr>
          <a:xfrm>
            <a:off x="2731336" y="2211633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CC5B8ED-D6E4-70BA-B645-326C30D818E4}"/>
              </a:ext>
            </a:extLst>
          </p:cNvPr>
          <p:cNvSpPr/>
          <p:nvPr/>
        </p:nvSpPr>
        <p:spPr>
          <a:xfrm>
            <a:off x="4400249" y="18658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404710-68BE-F2C6-0C6C-762BB6BC2618}"/>
                  </a:ext>
                </a:extLst>
              </p:cNvPr>
              <p:cNvSpPr txBox="1"/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404710-68BE-F2C6-0C6C-762BB6BC2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66B3278-EC24-F108-5250-CEFD29061984}"/>
                  </a:ext>
                </a:extLst>
              </p:cNvPr>
              <p:cNvSpPr txBox="1"/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66B3278-EC24-F108-5250-CEFD29061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752EE7-1116-866E-3511-3FC0F8241A0A}"/>
                  </a:ext>
                </a:extLst>
              </p:cNvPr>
              <p:cNvSpPr txBox="1"/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752EE7-1116-866E-3511-3FC0F8241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C7E936-E4B0-35D3-2160-5FE147A8070D}"/>
                  </a:ext>
                </a:extLst>
              </p:cNvPr>
              <p:cNvSpPr txBox="1"/>
              <p:nvPr/>
            </p:nvSpPr>
            <p:spPr>
              <a:xfrm>
                <a:off x="6501000" y="428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C7E936-E4B0-35D3-2160-5FE147A807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000" y="428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35F4E1-0927-0A85-9487-EF4708887312}"/>
                  </a:ext>
                </a:extLst>
              </p:cNvPr>
              <p:cNvSpPr txBox="1"/>
              <p:nvPr/>
            </p:nvSpPr>
            <p:spPr>
              <a:xfrm>
                <a:off x="1506000" y="3879000"/>
                <a:ext cx="5310000" cy="1475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35F4E1-0927-0A85-9487-EF4708887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000" y="3879000"/>
                <a:ext cx="5310000" cy="14751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F38FC8-D427-5D09-05BC-B930246F7E82}"/>
                  </a:ext>
                </a:extLst>
              </p:cNvPr>
              <p:cNvSpPr txBox="1"/>
              <p:nvPr/>
            </p:nvSpPr>
            <p:spPr>
              <a:xfrm>
                <a:off x="426000" y="194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F38FC8-D427-5D09-05BC-B930246F7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00" y="1944000"/>
                <a:ext cx="161406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6520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48A1D-0092-FE0B-4C68-1105EB20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B4F211-3DED-5385-157F-1E41DA189AF5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9ABE2B-11FF-4534-0820-0C2E046B5A28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F84F59-6FA9-1A8C-805F-44C6C5166A32}"/>
              </a:ext>
            </a:extLst>
          </p:cNvPr>
          <p:cNvCxnSpPr>
            <a:cxnSpLocks/>
          </p:cNvCxnSpPr>
          <p:nvPr/>
        </p:nvCxnSpPr>
        <p:spPr>
          <a:xfrm flipV="1">
            <a:off x="4426842" y="203875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AEEC90-FF92-5955-F2BC-DAFAAEC1B9E0}"/>
              </a:ext>
            </a:extLst>
          </p:cNvPr>
          <p:cNvCxnSpPr>
            <a:cxnSpLocks/>
          </p:cNvCxnSpPr>
          <p:nvPr/>
        </p:nvCxnSpPr>
        <p:spPr>
          <a:xfrm flipV="1">
            <a:off x="2930797" y="110789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581635C-FBE0-7A52-4BE2-719AE5FD02D1}"/>
              </a:ext>
            </a:extLst>
          </p:cNvPr>
          <p:cNvCxnSpPr>
            <a:cxnSpLocks/>
          </p:cNvCxnSpPr>
          <p:nvPr/>
        </p:nvCxnSpPr>
        <p:spPr>
          <a:xfrm flipV="1">
            <a:off x="2744625" y="2384508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919DFFE-C1D7-1866-ADEE-1160DDEC0A2E}"/>
              </a:ext>
            </a:extLst>
          </p:cNvPr>
          <p:cNvCxnSpPr>
            <a:cxnSpLocks/>
          </p:cNvCxnSpPr>
          <p:nvPr/>
        </p:nvCxnSpPr>
        <p:spPr>
          <a:xfrm flipV="1">
            <a:off x="2897568" y="2090077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D3D9EF7-4459-5626-D6F0-2DBFE40685F7}"/>
              </a:ext>
            </a:extLst>
          </p:cNvPr>
          <p:cNvCxnSpPr>
            <a:cxnSpLocks/>
          </p:cNvCxnSpPr>
          <p:nvPr/>
        </p:nvCxnSpPr>
        <p:spPr>
          <a:xfrm flipH="1" flipV="1">
            <a:off x="3077084" y="109459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76EB35BD-F69E-796B-D18C-41DEE174B8BB}"/>
              </a:ext>
            </a:extLst>
          </p:cNvPr>
          <p:cNvSpPr/>
          <p:nvPr/>
        </p:nvSpPr>
        <p:spPr>
          <a:xfrm>
            <a:off x="2904213" y="9350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B9249D-D513-7BA7-D31B-FA17CF2EB1EC}"/>
              </a:ext>
            </a:extLst>
          </p:cNvPr>
          <p:cNvSpPr/>
          <p:nvPr/>
        </p:nvSpPr>
        <p:spPr>
          <a:xfrm>
            <a:off x="2558461" y="348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3372D94-B4E9-6356-0560-49F1DBC73F02}"/>
              </a:ext>
            </a:extLst>
          </p:cNvPr>
          <p:cNvSpPr/>
          <p:nvPr/>
        </p:nvSpPr>
        <p:spPr>
          <a:xfrm>
            <a:off x="4227374" y="314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207C799-2C0E-DF21-1988-8B939228F935}"/>
              </a:ext>
            </a:extLst>
          </p:cNvPr>
          <p:cNvSpPr/>
          <p:nvPr/>
        </p:nvSpPr>
        <p:spPr>
          <a:xfrm>
            <a:off x="2731336" y="2211633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520A64C-322E-7C6E-1F11-2F77DE0BDEA9}"/>
              </a:ext>
            </a:extLst>
          </p:cNvPr>
          <p:cNvSpPr/>
          <p:nvPr/>
        </p:nvSpPr>
        <p:spPr>
          <a:xfrm>
            <a:off x="4400249" y="18658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55C7A5F-D3E0-B76E-8330-2EFC6CDC1621}"/>
                  </a:ext>
                </a:extLst>
              </p:cNvPr>
              <p:cNvSpPr txBox="1"/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55C7A5F-D3E0-B76E-8330-2EFC6CDC1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000" y="135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2A87FF4-5C52-3585-7DE9-84F8B647B1B1}"/>
                  </a:ext>
                </a:extLst>
              </p:cNvPr>
              <p:cNvSpPr txBox="1"/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2A87FF4-5C52-3585-7DE9-84F8B647B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504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36E82B-3FE3-7741-0FEE-0B16FF438B5F}"/>
                  </a:ext>
                </a:extLst>
              </p:cNvPr>
              <p:cNvSpPr txBox="1"/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36E82B-3FE3-7741-0FEE-0B16FF438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00" y="4194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09D1C2-5950-0A9E-3D71-3A1AB7F654BD}"/>
                  </a:ext>
                </a:extLst>
              </p:cNvPr>
              <p:cNvSpPr txBox="1"/>
              <p:nvPr/>
            </p:nvSpPr>
            <p:spPr>
              <a:xfrm>
                <a:off x="5196000" y="428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09D1C2-5950-0A9E-3D71-3A1AB7F65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00" y="428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23E42F-BF91-1B03-0433-7DC8585038B7}"/>
                  </a:ext>
                </a:extLst>
              </p:cNvPr>
              <p:cNvSpPr txBox="1"/>
              <p:nvPr/>
            </p:nvSpPr>
            <p:spPr>
              <a:xfrm>
                <a:off x="1506000" y="3879000"/>
                <a:ext cx="5310000" cy="1475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23E42F-BF91-1B03-0433-7DC858503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000" y="3879000"/>
                <a:ext cx="5310000" cy="14751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D7A49-DF7B-FA32-1807-B396D1EF3E46}"/>
                  </a:ext>
                </a:extLst>
              </p:cNvPr>
              <p:cNvSpPr txBox="1"/>
              <p:nvPr/>
            </p:nvSpPr>
            <p:spPr>
              <a:xfrm>
                <a:off x="7086000" y="428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AD7A49-DF7B-FA32-1807-B396D1EF3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4284000"/>
                <a:ext cx="2295000" cy="7157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8138D818-0A79-44B8-153F-6A2280C612DF}"/>
              </a:ext>
            </a:extLst>
          </p:cNvPr>
          <p:cNvSpPr txBox="1"/>
          <p:nvPr/>
        </p:nvSpPr>
        <p:spPr>
          <a:xfrm>
            <a:off x="2721000" y="-1881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82511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3819C-A123-29E8-E79E-EFE0D8D7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19D14A-24A9-A3D0-D2CB-4371F7360704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7D3375E-F285-751A-5834-E8F09339B44F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0170FDC-D60E-1583-6B49-E02C436D4625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11832A-D43E-CBA4-A28D-4E00C0689A2C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5597FAB-EC99-3A2F-C1FA-50028E1718A3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A3366A-F8A4-2F56-DA0E-9F384DB09F8C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D0D18B5-4E6B-D811-73F9-7D03F840CD49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AC80AC4-C939-A7CB-82D7-2115D7BDE36C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430C3F-2CFB-0C9C-E44C-1EA46525B889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3D3F4C2-042C-D0A7-33E4-7FB5CC5E5E27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DF84B51-ABD9-DF8A-5DCB-E440526A480D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EF45B6B-F844-9E2A-296D-2687DE490E07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F396E2-8876-CE8C-C84F-7E6608DF4C63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F396E2-8876-CE8C-C84F-7E6608DF4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A0AF1BA-72BB-A2FE-AB2B-AC66C9FE9578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A0AF1BA-72BB-A2FE-AB2B-AC66C9FE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632AC1-B32D-348F-9BC1-1F15D7008D11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632AC1-B32D-348F-9BC1-1F15D7008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1205BD1-DCDD-F404-E8CF-6B64C3B7E6DE}"/>
                  </a:ext>
                </a:extLst>
              </p:cNvPr>
              <p:cNvSpPr txBox="1"/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1205BD1-DCDD-F404-E8CF-6B64C3B7E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B0D25A-AD2E-43F0-A375-B4C7F4F7019B}"/>
                  </a:ext>
                </a:extLst>
              </p:cNvPr>
              <p:cNvSpPr txBox="1"/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B0D25A-AD2E-43F0-A375-B4C7F4F70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AFD05D-68C6-FAF5-9E2B-433F8A18347F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AFD05D-68C6-FAF5-9E2B-433F8A183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34D7F5D-3B0E-14F7-A61E-2F58A9528EE9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9A82B79E-3CD7-34B1-7EA9-BD2DED18A538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9A14055-EC08-EAF5-B920-1AAC69D1824B}"/>
                  </a:ext>
                </a:extLst>
              </p:cNvPr>
              <p:cNvSpPr txBox="1"/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3200" dirty="0"/>
                  <a:t> terms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9A14055-EC08-EAF5-B920-1AAC69D18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blipFill>
                <a:blip r:embed="rId9"/>
                <a:stretch>
                  <a:fillRect t="-13684" r="-234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6FB24789-86AD-92AC-00B7-36D485190CB0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6FB24789-86AD-92AC-00B7-36D485190C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5BF69035-076B-6D1C-9BF9-EA4E193E64E5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7BBF96-814F-3670-25B1-D730345C92E7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7EAC0D-7EC5-566C-77A2-12A5A1ABA46A}"/>
              </a:ext>
            </a:extLst>
          </p:cNvPr>
          <p:cNvSpPr/>
          <p:nvPr/>
        </p:nvSpPr>
        <p:spPr>
          <a:xfrm>
            <a:off x="5331000" y="3069000"/>
            <a:ext cx="1935000" cy="81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03C5EA-7DB6-6471-BC0C-C04AC50E8A64}"/>
              </a:ext>
            </a:extLst>
          </p:cNvPr>
          <p:cNvSpPr txBox="1"/>
          <p:nvPr/>
        </p:nvSpPr>
        <p:spPr>
          <a:xfrm>
            <a:off x="3576000" y="5229000"/>
            <a:ext cx="504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41DC789-3AAF-3DE9-CDC5-482DDB157F2A}"/>
              </a:ext>
            </a:extLst>
          </p:cNvPr>
          <p:cNvSpPr txBox="1"/>
          <p:nvPr/>
        </p:nvSpPr>
        <p:spPr>
          <a:xfrm>
            <a:off x="966000" y="1809000"/>
            <a:ext cx="445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Requires             samples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BDD3C81-5C0A-D7E7-25DA-90929F7D5BD0}"/>
              </a:ext>
            </a:extLst>
          </p:cNvPr>
          <p:cNvSpPr txBox="1"/>
          <p:nvPr/>
        </p:nvSpPr>
        <p:spPr>
          <a:xfrm>
            <a:off x="6951000" y="1631782"/>
            <a:ext cx="445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           time </a:t>
            </a:r>
          </a:p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to draw a sample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F5A7D95-44EC-46B0-6171-10A7F10E8E7D}"/>
              </a:ext>
            </a:extLst>
          </p:cNvPr>
          <p:cNvSpPr/>
          <p:nvPr/>
        </p:nvSpPr>
        <p:spPr>
          <a:xfrm>
            <a:off x="2811000" y="1944000"/>
            <a:ext cx="906585" cy="34204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???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5215C4D-1322-BA0E-0453-A324AAFA1132}"/>
              </a:ext>
            </a:extLst>
          </p:cNvPr>
          <p:cNvSpPr/>
          <p:nvPr/>
        </p:nvSpPr>
        <p:spPr>
          <a:xfrm>
            <a:off x="8249415" y="1764000"/>
            <a:ext cx="906585" cy="34204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???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68BB3572-1962-6F94-48A7-DABB3D27A4A2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68BB3572-1962-6F94-48A7-DABB3D27A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row: Right 44">
            <a:extLst>
              <a:ext uri="{FF2B5EF4-FFF2-40B4-BE49-F238E27FC236}">
                <a16:creationId xmlns:a16="http://schemas.microsoft.com/office/drawing/2014/main" id="{693CF7D4-D640-CE65-BDF0-5F73C2AE437F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471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  <p:bldP spid="23" grpId="0" animBg="1"/>
      <p:bldP spid="27" grpId="0" animBg="1"/>
      <p:bldP spid="30" grpId="0"/>
      <p:bldP spid="31" grpId="0" animBg="1"/>
      <p:bldP spid="33" grpId="0"/>
      <p:bldP spid="37" grpId="0"/>
      <p:bldP spid="39" grpId="0"/>
      <p:bldP spid="40" grpId="0" animBg="1"/>
      <p:bldP spid="41" grpId="0" animBg="1"/>
      <p:bldP spid="43" grpId="0" animBg="1"/>
      <p:bldP spid="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9FCFB-9920-E791-3E72-3B693E3F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F068C7-23C6-AB04-C1DE-7224E5800F5B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41726B-D09C-7EA5-F180-D9EFDCC5AC24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A4E3FA-828B-97F4-D1B0-F90BB1064258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99F350B-3AFD-4C7F-CDA3-CB60B3E835EB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CB4224-75F4-2307-22E5-EA087150DC45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90B2323-E753-E5B2-3122-D0B083638CBC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2F7A2A-C4AE-04B6-147C-867A64482EFB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7CB24ACF-5451-132E-A5AB-5B73A3A469D5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B5BEDC2-DAAF-780C-03D9-4EC6C97F3839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084AADE-DB40-FEE1-6F74-AB0236699362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C82B469-CCE6-EFFD-D426-4D00FCF9CA0B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D76866-B8E6-873A-A576-5CFEED021DEA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22DBB4-C111-9A99-E3CC-690B33ED2139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22DBB4-C111-9A99-E3CC-690B33ED2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D9FDA1-BA6A-73AA-F52A-921C260130C5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D9FDA1-BA6A-73AA-F52A-921C26013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40E572-F48C-BB47-53AA-1E103579DA0D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40E572-F48C-BB47-53AA-1E103579D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CE7EB1-AE7E-0847-6629-49585CEF076B}"/>
                  </a:ext>
                </a:extLst>
              </p:cNvPr>
              <p:cNvSpPr txBox="1"/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CE7EB1-AE7E-0847-6629-49585CEF0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7035AE-0660-F361-113C-5C0E2E660AB2}"/>
                  </a:ext>
                </a:extLst>
              </p:cNvPr>
              <p:cNvSpPr txBox="1"/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7035AE-0660-F361-113C-5C0E2E660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2DA78-3B70-5DDF-81A5-364174492C18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2DA78-3B70-5DDF-81A5-364174492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25CD15C-CCFD-9FC9-4D64-C6A9F2980D4E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05A7AB0E-02D1-A44E-638F-F9891D4C002C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FC03AC-E941-8F6D-F3B7-F6B2A4D63814}"/>
                  </a:ext>
                </a:extLst>
              </p:cNvPr>
              <p:cNvSpPr txBox="1"/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3200" dirty="0"/>
                  <a:t> terms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FC03AC-E941-8F6D-F3B7-F6B2A4D63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blipFill>
                <a:blip r:embed="rId9"/>
                <a:stretch>
                  <a:fillRect t="-13684" r="-234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1B6E51F-F97F-33D3-C835-F2C64A6AFD81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1B6E51F-F97F-33D3-C835-F2C64A6AF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6B5F5B97-62DB-F853-BA79-F67B66330C2B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4FAC96F-5F12-1F5D-4CF5-28832EC3A216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02D1FE7-3A4B-97B8-BE5A-B5C5499E9899}"/>
              </a:ext>
            </a:extLst>
          </p:cNvPr>
          <p:cNvSpPr/>
          <p:nvPr/>
        </p:nvSpPr>
        <p:spPr>
          <a:xfrm>
            <a:off x="5331000" y="3069000"/>
            <a:ext cx="1935000" cy="81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B1CA76-3AED-138F-0AA6-59CC6A27A13F}"/>
              </a:ext>
            </a:extLst>
          </p:cNvPr>
          <p:cNvSpPr txBox="1"/>
          <p:nvPr/>
        </p:nvSpPr>
        <p:spPr>
          <a:xfrm>
            <a:off x="3576000" y="5229000"/>
            <a:ext cx="504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82340A-6EE5-354D-5E02-78DA6A2C54C0}"/>
              </a:ext>
            </a:extLst>
          </p:cNvPr>
          <p:cNvSpPr txBox="1"/>
          <p:nvPr/>
        </p:nvSpPr>
        <p:spPr>
          <a:xfrm>
            <a:off x="966000" y="1809000"/>
            <a:ext cx="445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Requires             samples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4F92E46-63C6-7A11-7ABD-58429CCA0718}"/>
              </a:ext>
            </a:extLst>
          </p:cNvPr>
          <p:cNvSpPr txBox="1"/>
          <p:nvPr/>
        </p:nvSpPr>
        <p:spPr>
          <a:xfrm>
            <a:off x="6951000" y="1631782"/>
            <a:ext cx="445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           time </a:t>
            </a:r>
          </a:p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to draw a sample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3DDE62E-41DA-D8F5-DA8C-4359EBF071F3}"/>
              </a:ext>
            </a:extLst>
          </p:cNvPr>
          <p:cNvSpPr/>
          <p:nvPr/>
        </p:nvSpPr>
        <p:spPr>
          <a:xfrm>
            <a:off x="8249415" y="1764000"/>
            <a:ext cx="906585" cy="34204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???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4FD88F9-55B5-2CFD-7733-2F9DF8E9016B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4FD88F9-55B5-2CFD-7733-2F9DF8E901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row: Right 44">
            <a:extLst>
              <a:ext uri="{FF2B5EF4-FFF2-40B4-BE49-F238E27FC236}">
                <a16:creationId xmlns:a16="http://schemas.microsoft.com/office/drawing/2014/main" id="{96856475-7C80-E1C3-7662-78C417660D3B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870C80-EEEF-BD05-6098-BC82AA1073AE}"/>
                  </a:ext>
                </a:extLst>
              </p:cNvPr>
              <p:cNvSpPr txBox="1"/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870C80-EEEF-BD05-6098-BC82AA1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4956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5D82B25-1FFE-4ECB-7CB2-1C88A84642A8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40E1CC6-E692-811B-4EBA-B2850A139C7F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F3D1FA-0161-05A7-BD98-392F891552AC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F08AFAE-491E-85F2-9336-383429A4FBF9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3730E5-71ED-0095-07A4-B0E05FF257CD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ED9646-4A72-44E8-FB75-B02701C4C0CF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96A7E0-76B3-37FD-5110-6DE2D41E5DC9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8EA3B8-F708-5FD5-EFF1-7C937AA8C5D4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2F7E59-370F-5CB2-8B8B-C55ADE2D5827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ABE8ACC-6614-4596-C841-1E8253E1B65B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A8B450-91DF-A38E-9997-DE8BCE010E89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B14C205-C9F4-C32B-8898-18492D2BDDE2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4615E6-4B3E-3901-09CD-9E22E5AA4369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1404650-FF00-6DCB-7EAD-C1E1230D5D61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B3E2A52-D09B-5A14-7D25-3E012392766B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4488D0D-020E-E81D-E19B-A0FFDD21C3A4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092988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5B51A-66DF-F2D2-1899-AA09F2FA3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485A1B1-04A1-5631-BE55-F03140DB4400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E23EC32-06C6-E438-9B98-6FC45BA860FF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563338-B5AE-9DA1-9DCA-E3ADDE3BE534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0395AA-3569-B261-221D-0D7F8A5F8C70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D8D2BF-BADC-D6B6-A2F1-CCC805CD6961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5417CD-6673-27C6-CF9A-666A26463DE9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5F8330-2593-EFE6-9F59-0DE6A303647E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D9DDBE-6D73-FA05-65B0-1D84FAFF810F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D4F3ED5-8489-730D-9FEE-A5C168F3F113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CAC2C78-23D3-3A6F-EED3-99D784FD7195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D8633A-0897-1BBB-DD95-9DA92301FA07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163255-F356-FF16-F688-FD820652ECBE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F51F2CA-8E8C-A3D1-5776-8282566354B9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7C47B0-961D-4271-91E9-7376E427D8AF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7567A13-B471-1E30-387F-E48244ADB800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4391159-BACD-2951-297A-523127739286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429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F43BD-4F45-596E-115D-4F706F2F9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12B6CA-483A-6941-32AE-51016468D5FB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A3A21D1-01A2-ADBC-831B-4981C4D49804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E88BC7-B028-4E96-A0BE-0DC199742539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A66274-805C-2C4A-DAB5-E80FFD4FFBC7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831A43-A568-0F95-7CDA-6006B4CB346F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D468BE-E95E-6204-51FC-C2A0FFF285DB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C791EC-675C-459A-08B4-12114A8659D7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3D0A65-D7B8-B1D6-419B-BB463430F1D6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8A186C-F084-8F7D-60B5-C8908A0B6195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4FB0D863-EF61-020D-27DE-DA52954D594A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8C15CFD-C607-0242-8CF1-9FA19250BA4D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49D7891-C0CC-66FD-0ED3-132626AA20A2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0E31A7-6873-26A8-96D2-3D3827F791D4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6DF71F-1E82-D3D6-D8C6-CF2B78846048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F011DDB-208E-243D-0891-4228117215EA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EAC3E5A-E0F6-1E21-85B7-B00C7766E751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77090FB-5496-F24D-E572-9DCB9E5AD0DC}"/>
              </a:ext>
            </a:extLst>
          </p:cNvPr>
          <p:cNvSpPr/>
          <p:nvPr/>
        </p:nvSpPr>
        <p:spPr>
          <a:xfrm>
            <a:off x="5826000" y="3159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350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89ABE-7E13-58EF-1500-68AF013BB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A7FBF19-7FFC-5A4E-E4EC-B2DE687A7F0A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D768426-11F0-862F-A9E6-866FDF66CC24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53160F-4AB0-DE87-2420-7482D3BD4EB6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E861EB-D13C-D9F3-F729-9A82A9373541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A89CE8-BAC2-6961-D84C-48D432C772F8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F735AF-A7C4-3904-37BC-50844E3AD923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749A60-3B85-BF95-888E-87EB474F6898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604B1C-6334-ADC2-CD2C-A63CE6283487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3B4E61-E238-0D39-580E-93030DCD37ED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D934CDD9-4C3A-CAFA-3C47-22679281973B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C8073A5-6ECE-A868-87F1-1B58C6DC4586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543534D-315F-D8CB-19A7-3FE46CF1B391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2E05BC4-5906-178C-C747-E924EB2B702A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22ED0C8-F067-CF2C-C4C3-C4E52FF22B34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AC91B0-7C30-D853-45D1-F1E3C4B65423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02C7BFC-3770-6CF7-2B75-3C4B276B3AE9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188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B7B03-DC8A-1777-0D41-71BFF892D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C780601C-0373-DEC7-7186-4D98716BACF2}"/>
              </a:ext>
            </a:extLst>
          </p:cNvPr>
          <p:cNvGrpSpPr/>
          <p:nvPr/>
        </p:nvGrpSpPr>
        <p:grpSpPr>
          <a:xfrm>
            <a:off x="4261340" y="1962000"/>
            <a:ext cx="3683576" cy="2898982"/>
            <a:chOff x="4261340" y="1964427"/>
            <a:chExt cx="3683576" cy="2898982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74C061A6-F0BE-12E6-0D47-3FE0ABA89D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D449C33-F10B-79B8-F1B5-4E1CB50B4D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CEAB719-9B70-9211-E5A4-90B6D71454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2BF0F40-7F61-69C2-8E29-F58EC14940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13BCAFC-EF56-73E0-73F2-A0C68ABF51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88ECEFA-0C04-CD5E-636D-46925DF7AF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68751E1-10F0-B773-D8CF-8C8AB8C979A9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93BA8AF-2B5D-FD9C-5880-C656CD8230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D3120A1-1546-A490-7428-6EC8E943B8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F6371F3-E9DD-A48A-F4DB-229482BC8729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D540540-F7C3-A00B-2243-29D80B692A37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3C52E41-E5EC-77BF-2F47-9D90A7CB106C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0969F5B-054A-246F-EF24-4A5129106938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33A39B2-164B-5D5D-C40F-7B854ECDD33E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BF7B119-6D22-B206-89A7-C81E01375B36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05168E3-73AE-5238-62D8-AD95EFBB4E9C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8CDFD5F-42F8-0B59-2A91-B2665DC8E3B3}"/>
              </a:ext>
            </a:extLst>
          </p:cNvPr>
          <p:cNvGrpSpPr/>
          <p:nvPr/>
        </p:nvGrpSpPr>
        <p:grpSpPr>
          <a:xfrm>
            <a:off x="4261075" y="1963600"/>
            <a:ext cx="3683576" cy="2898982"/>
            <a:chOff x="4261075" y="1963600"/>
            <a:chExt cx="3683576" cy="289898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44FA987-142F-81D1-4C5F-C969CB02A8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6826" y="213647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8AEC622-E198-8DF6-A2E9-0E56518216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3950" y="248222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1372934-5586-0237-FEDD-A38E1D1103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493" y="306733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9F5A599-86EE-D2AA-2DE4-5E6D994F5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448" y="213647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8C0DF0D-E9F8-BD37-2634-0F0917C0A1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276" y="341309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670105C-47E9-BA5B-B1F1-D8D8A0DF98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219" y="311865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478387B-5E0F-7036-F38D-A585097E09AB}"/>
                </a:ext>
              </a:extLst>
            </p:cNvPr>
            <p:cNvCxnSpPr>
              <a:cxnSpLocks/>
            </p:cNvCxnSpPr>
            <p:nvPr/>
          </p:nvCxnSpPr>
          <p:spPr>
            <a:xfrm>
              <a:off x="4477167" y="375884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FBE5071-DF6B-F8BF-CC97-E9524BC71D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114" y="248222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4017510-7429-FC79-35B9-E14F38C0A5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5735" y="212317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246BB0E-9047-89A1-179E-78B895C299C0}"/>
                </a:ext>
              </a:extLst>
            </p:cNvPr>
            <p:cNvSpPr/>
            <p:nvPr/>
          </p:nvSpPr>
          <p:spPr>
            <a:xfrm>
              <a:off x="4433951" y="230935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26CB803-8CAE-C076-42A5-E7B90C7DCD52}"/>
                </a:ext>
              </a:extLst>
            </p:cNvPr>
            <p:cNvSpPr/>
            <p:nvPr/>
          </p:nvSpPr>
          <p:spPr>
            <a:xfrm>
              <a:off x="6102864" y="196360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74084D-A884-CB49-BB9E-7572A3B44CB8}"/>
                </a:ext>
              </a:extLst>
            </p:cNvPr>
            <p:cNvSpPr/>
            <p:nvPr/>
          </p:nvSpPr>
          <p:spPr>
            <a:xfrm>
              <a:off x="5757112" y="451683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54C2B72-A701-5E46-EED2-4F5884E3E3F8}"/>
                </a:ext>
              </a:extLst>
            </p:cNvPr>
            <p:cNvSpPr/>
            <p:nvPr/>
          </p:nvSpPr>
          <p:spPr>
            <a:xfrm>
              <a:off x="7426025" y="417108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2B2AC0-A76E-03F1-48F6-F73761B84B29}"/>
                </a:ext>
              </a:extLst>
            </p:cNvPr>
            <p:cNvSpPr/>
            <p:nvPr/>
          </p:nvSpPr>
          <p:spPr>
            <a:xfrm>
              <a:off x="4261075" y="358596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68C8F73-DC69-C80F-B8A4-6CC4580CE1A7}"/>
                </a:ext>
              </a:extLst>
            </p:cNvPr>
            <p:cNvSpPr/>
            <p:nvPr/>
          </p:nvSpPr>
          <p:spPr>
            <a:xfrm>
              <a:off x="5929987" y="324021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CE910E0-39DC-1941-2B81-98B27A226D39}"/>
                </a:ext>
              </a:extLst>
            </p:cNvPr>
            <p:cNvSpPr/>
            <p:nvPr/>
          </p:nvSpPr>
          <p:spPr>
            <a:xfrm>
              <a:off x="7598900" y="289446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noFill/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A 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E8AB5FB-EEE5-052A-3286-F11C6D27932E}"/>
              </a:ext>
            </a:extLst>
          </p:cNvPr>
          <p:cNvGrpSpPr/>
          <p:nvPr/>
        </p:nvGrpSpPr>
        <p:grpSpPr>
          <a:xfrm>
            <a:off x="4261817" y="1962398"/>
            <a:ext cx="3683576" cy="2898982"/>
            <a:chOff x="4261817" y="1965190"/>
            <a:chExt cx="3683576" cy="2898982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90AC5A9-3600-36BB-A785-3609D39A88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568" y="213806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293451E-1623-2243-ECA0-45DB955410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692" y="248381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7C19335-7573-F8D1-8469-1C7E37B991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6235" y="306892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729CE36-E674-FD96-7E1C-CF58078B63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0190" y="213806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3C63E15-D4CE-1D83-EA6E-E125CF52A4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4018" y="341468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921AC0B-0252-7B93-7E57-D9F173C7C9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961" y="312024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37B6545-E1F5-08D9-5936-72C4210CAC91}"/>
                </a:ext>
              </a:extLst>
            </p:cNvPr>
            <p:cNvCxnSpPr>
              <a:cxnSpLocks/>
            </p:cNvCxnSpPr>
            <p:nvPr/>
          </p:nvCxnSpPr>
          <p:spPr>
            <a:xfrm>
              <a:off x="4477909" y="376043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49219F2-766E-215E-C0D6-89A4F5A09E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856" y="248381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277500A-E2B7-240A-04CE-339D3B8623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477" y="212476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901FE19-7FE4-95B9-F574-25763A9A5C72}"/>
                </a:ext>
              </a:extLst>
            </p:cNvPr>
            <p:cNvSpPr/>
            <p:nvPr/>
          </p:nvSpPr>
          <p:spPr>
            <a:xfrm>
              <a:off x="4434693" y="231094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ADF3E96-B3A5-8301-CBBC-556DB0C132C5}"/>
                </a:ext>
              </a:extLst>
            </p:cNvPr>
            <p:cNvSpPr/>
            <p:nvPr/>
          </p:nvSpPr>
          <p:spPr>
            <a:xfrm>
              <a:off x="6103606" y="196519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73B4A09-2A9B-D19D-5C03-0DA7E7B2BCB8}"/>
                </a:ext>
              </a:extLst>
            </p:cNvPr>
            <p:cNvSpPr/>
            <p:nvPr/>
          </p:nvSpPr>
          <p:spPr>
            <a:xfrm>
              <a:off x="5757854" y="451842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4CD3526-380A-F7A3-73C8-9D33C95E6C63}"/>
                </a:ext>
              </a:extLst>
            </p:cNvPr>
            <p:cNvSpPr/>
            <p:nvPr/>
          </p:nvSpPr>
          <p:spPr>
            <a:xfrm>
              <a:off x="7426767" y="417267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CDF58A8-CE1A-E108-AE06-632AE4AB9445}"/>
                </a:ext>
              </a:extLst>
            </p:cNvPr>
            <p:cNvSpPr/>
            <p:nvPr/>
          </p:nvSpPr>
          <p:spPr>
            <a:xfrm>
              <a:off x="4261817" y="358755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2F169C7-EFFB-1A67-B3BA-61484B6B6F39}"/>
                </a:ext>
              </a:extLst>
            </p:cNvPr>
            <p:cNvSpPr/>
            <p:nvPr/>
          </p:nvSpPr>
          <p:spPr>
            <a:xfrm>
              <a:off x="5930729" y="324180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200DD8F-15D0-625A-B752-AF9712008A86}"/>
                </a:ext>
              </a:extLst>
            </p:cNvPr>
            <p:cNvSpPr/>
            <p:nvPr/>
          </p:nvSpPr>
          <p:spPr>
            <a:xfrm>
              <a:off x="7599642" y="2896054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 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sp>
        <p:nvSpPr>
          <p:cNvPr id="67" name="Oval 66">
            <a:extLst>
              <a:ext uri="{FF2B5EF4-FFF2-40B4-BE49-F238E27FC236}">
                <a16:creationId xmlns:a16="http://schemas.microsoft.com/office/drawing/2014/main" id="{6663DC0E-8635-8546-A7E4-8EAB4852A642}"/>
              </a:ext>
            </a:extLst>
          </p:cNvPr>
          <p:cNvSpPr/>
          <p:nvPr/>
        </p:nvSpPr>
        <p:spPr>
          <a:xfrm>
            <a:off x="7536000" y="2799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7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4D6B1-DF25-94D2-6D7E-B27DEE142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5955700-7F8F-FB5F-B82E-35F2C955F9DD}"/>
              </a:ext>
            </a:extLst>
          </p:cNvPr>
          <p:cNvGrpSpPr/>
          <p:nvPr/>
        </p:nvGrpSpPr>
        <p:grpSpPr>
          <a:xfrm>
            <a:off x="4261340" y="1962000"/>
            <a:ext cx="3683576" cy="2898982"/>
            <a:chOff x="4261340" y="1964427"/>
            <a:chExt cx="3683576" cy="289898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E19878F-4424-C1F9-785B-A0D9198029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DFD9318-D6AD-3C95-2DC6-A90A96EE4E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CB216F-EBE9-C975-2D22-E8F49B1E58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4560CB7-6695-D744-14B6-6086014197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1EE621-AC6E-FB36-7A25-0C1B622C34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2A0C0D2-3029-30C6-2BF4-F6F4240B13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F8EB8A4-4106-40CE-2A5B-D226195AA782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C1ACFA4-BF4C-BC7E-9FD4-948873A8BD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C8FAAA-292F-2750-D89D-77157BF6C75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9FCED48-63F3-014A-EC66-180B1F364933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A5EAE15-0DE4-3703-4DB4-D20F9183CD72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DDFA9D4-A9DE-6AA7-622A-1C2EE058B588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1667BDD-2C9B-5F33-57AA-B65FB65D46EF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310C11A-863D-E0EA-073C-AEF3DCD664B1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165BB33-653E-4AB0-AD98-362C4CD4F945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BC10908-F05E-2B2E-C3A4-09B2035EE025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1C3336A-DCEA-8A5E-2F32-AF4230E2D5C9}"/>
              </a:ext>
            </a:extLst>
          </p:cNvPr>
          <p:cNvGrpSpPr/>
          <p:nvPr/>
        </p:nvGrpSpPr>
        <p:grpSpPr>
          <a:xfrm>
            <a:off x="8571000" y="684000"/>
            <a:ext cx="2458698" cy="1935000"/>
            <a:chOff x="4261075" y="1963600"/>
            <a:chExt cx="3683576" cy="289898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963ADBC-DBBC-5DF6-D641-6169E504EC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6826" y="213647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4080A57-7F97-32CC-8955-5CA4F51CD5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3950" y="248222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03E1AB3-B564-0A97-6037-CE10A7528B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493" y="306733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B177EF-2232-8DA1-EE8A-3C829D3F85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448" y="213647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CA67EF5-7CB2-FEE3-4BE9-FF2CFCB2C9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276" y="341309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67A3EE-92A2-26C8-E854-AEF0DEFBD7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219" y="311865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08560B6-15DB-4ABD-0CC0-9926D5DADE44}"/>
                </a:ext>
              </a:extLst>
            </p:cNvPr>
            <p:cNvCxnSpPr>
              <a:cxnSpLocks/>
            </p:cNvCxnSpPr>
            <p:nvPr/>
          </p:nvCxnSpPr>
          <p:spPr>
            <a:xfrm>
              <a:off x="4477167" y="375884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AE2B12F-392B-DED9-A1D6-096FE007C0A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114" y="248222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F55E6FD-297F-C4EC-3594-C380EB7925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5735" y="212317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96D7B99-FDEF-5061-C6B9-3D8B7F4C961C}"/>
                </a:ext>
              </a:extLst>
            </p:cNvPr>
            <p:cNvSpPr/>
            <p:nvPr/>
          </p:nvSpPr>
          <p:spPr>
            <a:xfrm>
              <a:off x="4433951" y="230935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4B05B74-B228-BD77-BDFF-CFB46A1FDC1F}"/>
                </a:ext>
              </a:extLst>
            </p:cNvPr>
            <p:cNvSpPr/>
            <p:nvPr/>
          </p:nvSpPr>
          <p:spPr>
            <a:xfrm>
              <a:off x="6102864" y="196360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F7AE6FB-B399-15C7-17DA-209CF3B2DEBE}"/>
                </a:ext>
              </a:extLst>
            </p:cNvPr>
            <p:cNvSpPr/>
            <p:nvPr/>
          </p:nvSpPr>
          <p:spPr>
            <a:xfrm>
              <a:off x="5757112" y="451683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1B378DB-1253-A6A0-0A04-4836501802C5}"/>
                </a:ext>
              </a:extLst>
            </p:cNvPr>
            <p:cNvSpPr/>
            <p:nvPr/>
          </p:nvSpPr>
          <p:spPr>
            <a:xfrm>
              <a:off x="7426025" y="417108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3C8C886-7690-1CEF-E0E7-57CCCC752A32}"/>
                </a:ext>
              </a:extLst>
            </p:cNvPr>
            <p:cNvSpPr/>
            <p:nvPr/>
          </p:nvSpPr>
          <p:spPr>
            <a:xfrm>
              <a:off x="4261075" y="358596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43497D1-2F70-CF14-ED74-282E5DC0944D}"/>
                </a:ext>
              </a:extLst>
            </p:cNvPr>
            <p:cNvSpPr/>
            <p:nvPr/>
          </p:nvSpPr>
          <p:spPr>
            <a:xfrm>
              <a:off x="5929987" y="324021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B73CA9B-328C-B88B-FF2E-DC896B1C582F}"/>
                </a:ext>
              </a:extLst>
            </p:cNvPr>
            <p:cNvSpPr/>
            <p:nvPr/>
          </p:nvSpPr>
          <p:spPr>
            <a:xfrm>
              <a:off x="7598900" y="289446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noFill/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A 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AC3A6AF-2574-D2E3-22E2-06CF961BAE34}"/>
              </a:ext>
            </a:extLst>
          </p:cNvPr>
          <p:cNvGrpSpPr/>
          <p:nvPr/>
        </p:nvGrpSpPr>
        <p:grpSpPr>
          <a:xfrm>
            <a:off x="1056000" y="4104000"/>
            <a:ext cx="2458697" cy="1935000"/>
            <a:chOff x="4261817" y="1965190"/>
            <a:chExt cx="3683576" cy="2898982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F33EDB7-CF1D-68DB-FC65-45E012D0F1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568" y="213806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8750E88-AD39-2050-E93C-800092E1C4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692" y="248381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1F07DED-E809-ECE0-0584-0A37038E63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6235" y="306892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32E439B-ED55-FFB7-62D6-A9EBEBBBFA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0190" y="213806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F80E9E9-7D2D-E3A3-288C-F9F9E0C19B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4018" y="341468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7700DF7-CA9D-3C85-5D64-963E1FEF7F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961" y="312024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142780-A595-387E-F1A0-035705042993}"/>
                </a:ext>
              </a:extLst>
            </p:cNvPr>
            <p:cNvCxnSpPr>
              <a:cxnSpLocks/>
            </p:cNvCxnSpPr>
            <p:nvPr/>
          </p:nvCxnSpPr>
          <p:spPr>
            <a:xfrm>
              <a:off x="4477909" y="376043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2D64B0C-91D1-656C-0E62-1F340AE160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856" y="248381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0B6108B-B7D5-CA37-3A48-D4581576D63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477" y="212476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485A687-D96D-07C1-C6ED-FA9DE112EB5B}"/>
                </a:ext>
              </a:extLst>
            </p:cNvPr>
            <p:cNvSpPr/>
            <p:nvPr/>
          </p:nvSpPr>
          <p:spPr>
            <a:xfrm>
              <a:off x="4434693" y="231094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79CBAB9-81E9-24DB-AE7E-0A524405A604}"/>
                </a:ext>
              </a:extLst>
            </p:cNvPr>
            <p:cNvSpPr/>
            <p:nvPr/>
          </p:nvSpPr>
          <p:spPr>
            <a:xfrm>
              <a:off x="6103606" y="196519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82B0FEC-8ADB-6426-D1D7-DFE6D092CAB4}"/>
                </a:ext>
              </a:extLst>
            </p:cNvPr>
            <p:cNvSpPr/>
            <p:nvPr/>
          </p:nvSpPr>
          <p:spPr>
            <a:xfrm>
              <a:off x="5757854" y="451842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E280E52-93C7-29C1-9B9A-480AF231583B}"/>
                </a:ext>
              </a:extLst>
            </p:cNvPr>
            <p:cNvSpPr/>
            <p:nvPr/>
          </p:nvSpPr>
          <p:spPr>
            <a:xfrm>
              <a:off x="7426767" y="417267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54F7F4C-B617-262C-E7C4-E77052DD9267}"/>
                </a:ext>
              </a:extLst>
            </p:cNvPr>
            <p:cNvSpPr/>
            <p:nvPr/>
          </p:nvSpPr>
          <p:spPr>
            <a:xfrm>
              <a:off x="4261817" y="358755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662912C-69C2-9A1A-3A3A-D3067E2A88F1}"/>
                </a:ext>
              </a:extLst>
            </p:cNvPr>
            <p:cNvSpPr/>
            <p:nvPr/>
          </p:nvSpPr>
          <p:spPr>
            <a:xfrm>
              <a:off x="5930729" y="324180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AE92C47-3997-A90C-5C51-CAA0357FBB8F}"/>
                </a:ext>
              </a:extLst>
            </p:cNvPr>
            <p:cNvSpPr/>
            <p:nvPr/>
          </p:nvSpPr>
          <p:spPr>
            <a:xfrm>
              <a:off x="7599642" y="2896054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 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sp>
        <p:nvSpPr>
          <p:cNvPr id="67" name="Oval 66">
            <a:extLst>
              <a:ext uri="{FF2B5EF4-FFF2-40B4-BE49-F238E27FC236}">
                <a16:creationId xmlns:a16="http://schemas.microsoft.com/office/drawing/2014/main" id="{A086CD9E-A768-0B1C-4A2D-B09DA187B440}"/>
              </a:ext>
            </a:extLst>
          </p:cNvPr>
          <p:cNvSpPr/>
          <p:nvPr/>
        </p:nvSpPr>
        <p:spPr>
          <a:xfrm>
            <a:off x="7536000" y="2799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AB5D670-75A2-3486-3A22-8B9DDE78417F}"/>
                  </a:ext>
                </a:extLst>
              </p:cNvPr>
              <p:cNvSpPr txBox="1"/>
              <p:nvPr/>
            </p:nvSpPr>
            <p:spPr>
              <a:xfrm>
                <a:off x="1281000" y="2619000"/>
                <a:ext cx="2340000" cy="1035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AB5D670-75A2-3486-3A22-8B9DDE784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000" y="2619000"/>
                <a:ext cx="2340000" cy="10357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AB806D-5178-506F-2276-1F73E6BDAA9A}"/>
                  </a:ext>
                </a:extLst>
              </p:cNvPr>
              <p:cNvSpPr txBox="1"/>
              <p:nvPr/>
            </p:nvSpPr>
            <p:spPr>
              <a:xfrm>
                <a:off x="8661000" y="3294000"/>
                <a:ext cx="2340000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AB806D-5178-506F-2276-1F73E6BDA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000" y="3294000"/>
                <a:ext cx="2340000" cy="10257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1358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D5DDE-A903-B5CD-39E6-218719D5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12D3DAB-A0AA-15CF-D729-C03856E64AEA}"/>
              </a:ext>
            </a:extLst>
          </p:cNvPr>
          <p:cNvGrpSpPr/>
          <p:nvPr/>
        </p:nvGrpSpPr>
        <p:grpSpPr>
          <a:xfrm>
            <a:off x="-3849000" y="-171000"/>
            <a:ext cx="3683576" cy="2898982"/>
            <a:chOff x="4261340" y="1964427"/>
            <a:chExt cx="3683576" cy="2898982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9B7A391-9AC9-BE7D-48DB-6070618F82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9AA9DE9B-EDDD-021C-096D-88E4F18E91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CA2DD97-5AC5-C3F3-C8F8-90C37FA4FF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A08326D-B1D3-5D46-3632-82FE80A819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2D1684D-1E68-EA51-250A-1E40BD89A4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817748D9-13B5-66EF-3EDA-E7CCD8BF08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6C7372A-0E64-FEDA-1E32-3CB510630BF9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8E9C319A-6236-12D5-2320-8554AD64CF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47F3190-C267-48DC-6DB2-C00247699C0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2050F3F0-3D68-151C-685B-E5DFE9351F78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86149E3F-F72B-6C10-A5D7-AE06412AC1AC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15884C85-3BFE-F716-09F8-4667A7552368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FD6C10F-1F2C-CC3A-6F07-570ECA7ABFD5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E6CA1839-AF73-F6C5-CB1F-37B7E983CF9D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DB6A8B9B-A779-AFBC-B43E-CD66B89C1CB1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0407107-6E12-69F5-0A64-94648B888DD5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24DBEEA-5077-7B1E-CEE4-4FD184C86E99}"/>
              </a:ext>
            </a:extLst>
          </p:cNvPr>
          <p:cNvGrpSpPr/>
          <p:nvPr/>
        </p:nvGrpSpPr>
        <p:grpSpPr>
          <a:xfrm>
            <a:off x="4261340" y="1962000"/>
            <a:ext cx="3683576" cy="2898982"/>
            <a:chOff x="4261340" y="1964427"/>
            <a:chExt cx="3683576" cy="2898982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D08979A-93AD-0390-AFF6-7B435E79CD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099E8C3-22E9-1417-A1A1-8528896C2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B0610C3-0BF5-77CD-496A-16EA8E24DB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64B4911-C1AB-15EB-51F6-66DE738383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B7DB271-A7A9-B507-37AA-7C37212628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1B2F9CBD-6832-001D-C833-E204B45F00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2443794-EB06-16F1-4974-6AF1EA3FB176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BB4627E-FA3D-E3AD-35EE-8F5547F828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B15C37E-7F7F-C46F-462E-0D70E36F10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3173E8B-8302-AAAF-8CC0-FC206EBDA151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A559B91-9DDD-A7B3-A3ED-C2CD369A500A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E87FF3A7-784A-54BF-7277-D23F5B7D9091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BC5B46E-45B8-A37F-F81A-1C17FB70F5EE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8A6B697B-8F48-63D3-1E03-D38BEE6EAB63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C24A46C-8945-4108-7FAE-1DEB4124217C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16B9B7F-9154-7888-5BB1-38AAA748BEE8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2FFE02D-3ECF-4CB4-DBE8-4D6F6ACA95C1}"/>
              </a:ext>
            </a:extLst>
          </p:cNvPr>
          <p:cNvGrpSpPr/>
          <p:nvPr/>
        </p:nvGrpSpPr>
        <p:grpSpPr>
          <a:xfrm>
            <a:off x="12531000" y="819000"/>
            <a:ext cx="2458698" cy="1935000"/>
            <a:chOff x="4261075" y="1963600"/>
            <a:chExt cx="3683576" cy="289898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EC1CD98-E61B-65A0-E16E-226D724F2D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6826" y="213647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ED366A-D4DC-F274-FC78-DC3D2B04D7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3950" y="248222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8E49E2D-5864-BB09-2E02-3A9E8747A1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493" y="306733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B8E4C44-6C0D-CE71-B6FA-56124E07B1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448" y="213647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D245534-E44C-4533-26BB-F19F48AF21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276" y="341309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7DFC829-C29D-82CF-6A18-4C8F74BE9D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219" y="311865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27CBB34-2B27-801A-3509-772F1C4AECD2}"/>
                </a:ext>
              </a:extLst>
            </p:cNvPr>
            <p:cNvCxnSpPr>
              <a:cxnSpLocks/>
            </p:cNvCxnSpPr>
            <p:nvPr/>
          </p:nvCxnSpPr>
          <p:spPr>
            <a:xfrm>
              <a:off x="4477167" y="375884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37BD924-75BA-4AF9-01AA-98E976A338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114" y="248222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F3FE7E0-7352-BDEB-7A55-D33ACAE97E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5735" y="212317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FD1C761-170D-73D3-7366-FFF28CA007BE}"/>
                </a:ext>
              </a:extLst>
            </p:cNvPr>
            <p:cNvSpPr/>
            <p:nvPr/>
          </p:nvSpPr>
          <p:spPr>
            <a:xfrm>
              <a:off x="4433951" y="230935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55D145D-B73E-219C-95EB-5D78DE536E81}"/>
                </a:ext>
              </a:extLst>
            </p:cNvPr>
            <p:cNvSpPr/>
            <p:nvPr/>
          </p:nvSpPr>
          <p:spPr>
            <a:xfrm>
              <a:off x="6102864" y="196360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B7676E-FABF-CC74-420C-32F34AF700F9}"/>
                </a:ext>
              </a:extLst>
            </p:cNvPr>
            <p:cNvSpPr/>
            <p:nvPr/>
          </p:nvSpPr>
          <p:spPr>
            <a:xfrm>
              <a:off x="5757112" y="451683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80C313A-0C38-F070-327C-6DDCA9B5DC02}"/>
                </a:ext>
              </a:extLst>
            </p:cNvPr>
            <p:cNvSpPr/>
            <p:nvPr/>
          </p:nvSpPr>
          <p:spPr>
            <a:xfrm>
              <a:off x="7426025" y="417108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7A2FEBC-891D-52CC-B758-79E71BDD21A7}"/>
                </a:ext>
              </a:extLst>
            </p:cNvPr>
            <p:cNvSpPr/>
            <p:nvPr/>
          </p:nvSpPr>
          <p:spPr>
            <a:xfrm>
              <a:off x="4261075" y="358596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6E09C1-259B-1C74-E9EF-AE6BAEB2E40E}"/>
                </a:ext>
              </a:extLst>
            </p:cNvPr>
            <p:cNvSpPr/>
            <p:nvPr/>
          </p:nvSpPr>
          <p:spPr>
            <a:xfrm>
              <a:off x="5929987" y="324021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51C0AFF-EEF8-40C4-0965-4B36F09EA3B2}"/>
                </a:ext>
              </a:extLst>
            </p:cNvPr>
            <p:cNvSpPr/>
            <p:nvPr/>
          </p:nvSpPr>
          <p:spPr>
            <a:xfrm>
              <a:off x="7598900" y="289446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noFill/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A 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0885DB0-F0C1-8A6E-8D7F-351EE12DF72D}"/>
              </a:ext>
            </a:extLst>
          </p:cNvPr>
          <p:cNvGrpSpPr/>
          <p:nvPr/>
        </p:nvGrpSpPr>
        <p:grpSpPr>
          <a:xfrm>
            <a:off x="-3084000" y="5184000"/>
            <a:ext cx="2458697" cy="1935000"/>
            <a:chOff x="4261817" y="1965190"/>
            <a:chExt cx="3683576" cy="2898982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9EFB40E-8ADA-1E02-D829-A5BB3B7C1B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568" y="213806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77667F90-1670-9BE4-8372-137B47343D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692" y="248381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4779262-02DF-C090-05A2-CC15813E35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6235" y="306892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BD2C207-449B-696D-28F0-BB61EB76BA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0190" y="213806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1CE132E-40B4-65AC-6377-AACB2A9388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4018" y="341468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61DA31D-3E8E-33BE-0029-DBE46C8331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961" y="312024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BD5534B-DB10-7E7F-F5B2-863FA36D9905}"/>
                </a:ext>
              </a:extLst>
            </p:cNvPr>
            <p:cNvCxnSpPr>
              <a:cxnSpLocks/>
            </p:cNvCxnSpPr>
            <p:nvPr/>
          </p:nvCxnSpPr>
          <p:spPr>
            <a:xfrm>
              <a:off x="4477909" y="376043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49F472C-F490-42F6-8445-32C86F9AEB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856" y="248381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3C25F7C-7AFA-718E-5348-15A306A3ED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477" y="212476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F2BBFBA-9047-E0C0-B608-346FE92F7995}"/>
                </a:ext>
              </a:extLst>
            </p:cNvPr>
            <p:cNvSpPr/>
            <p:nvPr/>
          </p:nvSpPr>
          <p:spPr>
            <a:xfrm>
              <a:off x="4434693" y="231094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171F1B5-6DD2-907F-4882-A53EFC81B331}"/>
                </a:ext>
              </a:extLst>
            </p:cNvPr>
            <p:cNvSpPr/>
            <p:nvPr/>
          </p:nvSpPr>
          <p:spPr>
            <a:xfrm>
              <a:off x="6103606" y="196519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8C7B7D4-3421-2FB1-C0D7-42FFE6BC4F14}"/>
                </a:ext>
              </a:extLst>
            </p:cNvPr>
            <p:cNvSpPr/>
            <p:nvPr/>
          </p:nvSpPr>
          <p:spPr>
            <a:xfrm>
              <a:off x="5757854" y="451842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1ABB3CC-94E5-6A22-A647-4025D5486454}"/>
                </a:ext>
              </a:extLst>
            </p:cNvPr>
            <p:cNvSpPr/>
            <p:nvPr/>
          </p:nvSpPr>
          <p:spPr>
            <a:xfrm>
              <a:off x="7426767" y="417267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55D10B1-7D95-1242-BA88-492CD4A5FD39}"/>
                </a:ext>
              </a:extLst>
            </p:cNvPr>
            <p:cNvSpPr/>
            <p:nvPr/>
          </p:nvSpPr>
          <p:spPr>
            <a:xfrm>
              <a:off x="4261817" y="358755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19DC59F-134F-46C3-6E34-FD5ED41FA3EC}"/>
                </a:ext>
              </a:extLst>
            </p:cNvPr>
            <p:cNvSpPr/>
            <p:nvPr/>
          </p:nvSpPr>
          <p:spPr>
            <a:xfrm>
              <a:off x="5930729" y="324180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6B54006-3414-431B-2D62-A5F02C622221}"/>
                </a:ext>
              </a:extLst>
            </p:cNvPr>
            <p:cNvSpPr/>
            <p:nvPr/>
          </p:nvSpPr>
          <p:spPr>
            <a:xfrm>
              <a:off x="7599642" y="2896054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 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407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8593-32DE-3705-75D0-6B2EB100D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64F09EB-0A6B-0DB6-B0BF-0159394FB632}"/>
              </a:ext>
            </a:extLst>
          </p:cNvPr>
          <p:cNvGrpSpPr/>
          <p:nvPr/>
        </p:nvGrpSpPr>
        <p:grpSpPr>
          <a:xfrm>
            <a:off x="1326000" y="1224000"/>
            <a:ext cx="2925000" cy="2301981"/>
            <a:chOff x="4261340" y="1964427"/>
            <a:chExt cx="3683576" cy="2898982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B1B243C6-AF59-19A1-DE6B-492E6DA0C9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389FDE4-E53D-152F-9D1A-ED014FB2ED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FDD10AF-F64F-5300-2A48-A2D5B46015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7964F24-BCD5-78BF-1CE9-BCD7FCEECF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0032584-7EA5-84A0-25F6-CE456FEFF7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0537F4A-F5A2-5023-8551-071566386A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CB9477C-E23E-BFFA-BC4B-26C7F43F0D27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61F19F4-963C-2848-8B4C-9D0B16D06D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4194B72A-8317-4398-E9EA-08078EC09C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EFFE120-65A4-8A92-FDE7-5D98C8402D26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A3FBF6E-382B-A17F-1C95-705F347627FA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43DA8DA7-0298-11B6-BB42-1F7A9A9FB2C4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ECE03DC-73D9-B3F1-52C8-327ECF9C3DE5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F8BD7002-EA69-93C6-0508-040F49554F03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71748791-3E2F-DE85-53C7-12B7EEBEBEE8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35261A90-2E4A-D702-E2AB-8D173F0EE418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446677A-0EA6-9DE3-8057-227C39B5A2D3}"/>
              </a:ext>
            </a:extLst>
          </p:cNvPr>
          <p:cNvGrpSpPr/>
          <p:nvPr/>
        </p:nvGrpSpPr>
        <p:grpSpPr>
          <a:xfrm>
            <a:off x="7941000" y="1224000"/>
            <a:ext cx="2925000" cy="2301981"/>
            <a:chOff x="4261340" y="1964427"/>
            <a:chExt cx="3683576" cy="2898982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83EE3B-5299-EC0D-8DD2-8D71A56AAA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4CC059E-A84F-A7A6-00ED-BCBBC35AB4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4CC122B-7973-6364-B38A-D5728C6341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2BFC13B-12F3-2848-65B1-43D8BD45F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B2220C7-58A6-21A4-3265-9160E6040B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013DCE5-9D71-EE7F-A9F5-6E0AF81F81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C0DF333E-0B84-BC86-51B2-6B8FF0CAE1A0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6435B2BC-A167-A825-38B5-003FC56CED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DC74A7E5-9828-8D3E-A392-DAAB422D705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8EA7C34-F1A5-5CE0-1DF9-4E100767D3C9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125DB9E3-F030-D97C-0D3D-65A607380067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CA7934F2-B424-0CD6-9406-11FEA8E61B90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D0AE18B-2254-FEF8-E4BC-CD51D16C6DA3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6C2DD24-BAAF-5274-53EC-55D12FF851DB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4938329C-BD53-48EF-4CE2-EAA61E76A108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B051943-71C6-42D7-CEB6-BC13C348D1F0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A1A12E-9F22-50F5-AD44-587AAEBBCC2E}"/>
              </a:ext>
            </a:extLst>
          </p:cNvPr>
          <p:cNvGrpSpPr/>
          <p:nvPr/>
        </p:nvGrpSpPr>
        <p:grpSpPr>
          <a:xfrm>
            <a:off x="5241000" y="2754000"/>
            <a:ext cx="1665000" cy="1310358"/>
            <a:chOff x="4261075" y="1963600"/>
            <a:chExt cx="3683576" cy="289898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FF0FBC9-559C-CE90-039F-78443E1B3D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6826" y="213647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F502461-E540-23BA-F281-AA173325B0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3950" y="248222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5F43074-36C8-B021-445F-48DFCD390F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493" y="306733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CC62732-D0E4-6E3E-7734-516D3D4B52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448" y="213647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94A44CF-ED03-448F-CB50-1F858749C3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276" y="341309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9405B33-3D38-AB7B-5E7A-B78D508329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219" y="311865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BE20F00-0ABB-E4EA-C9FD-02B906F78F24}"/>
                </a:ext>
              </a:extLst>
            </p:cNvPr>
            <p:cNvCxnSpPr>
              <a:cxnSpLocks/>
            </p:cNvCxnSpPr>
            <p:nvPr/>
          </p:nvCxnSpPr>
          <p:spPr>
            <a:xfrm>
              <a:off x="4477167" y="375884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C0014D9-C36E-75B2-F941-5153EBB97E9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114" y="248222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573A0B1-621E-53E0-4BC0-294BC27E56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5735" y="212317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D755747-8F56-DCFE-851B-42832C9FB03F}"/>
                </a:ext>
              </a:extLst>
            </p:cNvPr>
            <p:cNvSpPr/>
            <p:nvPr/>
          </p:nvSpPr>
          <p:spPr>
            <a:xfrm>
              <a:off x="4433951" y="230935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F004E6C-F18A-5C3C-5A20-7DEE71D70555}"/>
                </a:ext>
              </a:extLst>
            </p:cNvPr>
            <p:cNvSpPr/>
            <p:nvPr/>
          </p:nvSpPr>
          <p:spPr>
            <a:xfrm>
              <a:off x="6102864" y="196360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F52D5CD-10A9-E484-90F6-4836CC3BD30D}"/>
                </a:ext>
              </a:extLst>
            </p:cNvPr>
            <p:cNvSpPr/>
            <p:nvPr/>
          </p:nvSpPr>
          <p:spPr>
            <a:xfrm>
              <a:off x="5757112" y="451683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6507A8E-D2EB-7289-48B6-DDC06D0F1DAB}"/>
                </a:ext>
              </a:extLst>
            </p:cNvPr>
            <p:cNvSpPr/>
            <p:nvPr/>
          </p:nvSpPr>
          <p:spPr>
            <a:xfrm>
              <a:off x="7426025" y="417108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9F0DE5E-B16E-DD0F-9197-3DDDCF153F3D}"/>
                </a:ext>
              </a:extLst>
            </p:cNvPr>
            <p:cNvSpPr/>
            <p:nvPr/>
          </p:nvSpPr>
          <p:spPr>
            <a:xfrm>
              <a:off x="4261075" y="358596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327B8CF2-9FE2-0A7B-3FBB-283B766C76BB}"/>
                </a:ext>
              </a:extLst>
            </p:cNvPr>
            <p:cNvSpPr/>
            <p:nvPr/>
          </p:nvSpPr>
          <p:spPr>
            <a:xfrm>
              <a:off x="5929987" y="324021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CABE0212-3877-EC95-A1A8-F62968BCCB0F}"/>
                </a:ext>
              </a:extLst>
            </p:cNvPr>
            <p:cNvSpPr/>
            <p:nvPr/>
          </p:nvSpPr>
          <p:spPr>
            <a:xfrm>
              <a:off x="7598900" y="289446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noFill/>
                  <a:latin typeface="Cambria" panose="02040503050406030204"/>
                </a:rPr>
                <a:t>A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C613F65-B4DA-9FF7-882C-E571AEAF590A}"/>
              </a:ext>
            </a:extLst>
          </p:cNvPr>
          <p:cNvGrpSpPr/>
          <p:nvPr/>
        </p:nvGrpSpPr>
        <p:grpSpPr>
          <a:xfrm>
            <a:off x="5241000" y="909000"/>
            <a:ext cx="1658191" cy="1305000"/>
            <a:chOff x="4261817" y="1965190"/>
            <a:chExt cx="3683576" cy="2898982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3F6728D-6F81-2BAD-069B-F574F9A249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568" y="213806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ECFB6F6-8208-1D4F-D2CE-D5C0479369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692" y="248381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BE48C8F-8389-4F26-3F1C-E5A32A4B29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6235" y="306892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0942E2A-3D33-25DA-4AFE-329D64042A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0190" y="213806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D173CD9-7E79-42FE-0037-E416AAF849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4018" y="341468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6C04BA1-C700-6A32-14DB-59D8C0C442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961" y="312024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183E26B-5B5E-2E96-A4B0-8DA11DA32053}"/>
                </a:ext>
              </a:extLst>
            </p:cNvPr>
            <p:cNvCxnSpPr>
              <a:cxnSpLocks/>
            </p:cNvCxnSpPr>
            <p:nvPr/>
          </p:nvCxnSpPr>
          <p:spPr>
            <a:xfrm>
              <a:off x="4477909" y="376043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4DA2148-6505-08BD-1D78-948390AAA1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856" y="248381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DE7F544-E2A7-F84A-D51D-415FB8F3AB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477" y="212476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5B69C7D2-5606-90E1-29F7-86207E4BA806}"/>
                </a:ext>
              </a:extLst>
            </p:cNvPr>
            <p:cNvSpPr/>
            <p:nvPr/>
          </p:nvSpPr>
          <p:spPr>
            <a:xfrm>
              <a:off x="4434693" y="231094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9BF21BDE-74F0-6465-D3C2-821141F080BE}"/>
                </a:ext>
              </a:extLst>
            </p:cNvPr>
            <p:cNvSpPr/>
            <p:nvPr/>
          </p:nvSpPr>
          <p:spPr>
            <a:xfrm>
              <a:off x="6103606" y="196519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97499EE-A935-D9E2-1830-133C712362A8}"/>
                </a:ext>
              </a:extLst>
            </p:cNvPr>
            <p:cNvSpPr/>
            <p:nvPr/>
          </p:nvSpPr>
          <p:spPr>
            <a:xfrm>
              <a:off x="5757854" y="451842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20B5DEC-76E8-020F-6FE0-C029B6019DEA}"/>
                </a:ext>
              </a:extLst>
            </p:cNvPr>
            <p:cNvSpPr/>
            <p:nvPr/>
          </p:nvSpPr>
          <p:spPr>
            <a:xfrm>
              <a:off x="7426767" y="417267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277A820-CD76-C817-9D2F-19A57871E853}"/>
                </a:ext>
              </a:extLst>
            </p:cNvPr>
            <p:cNvSpPr/>
            <p:nvPr/>
          </p:nvSpPr>
          <p:spPr>
            <a:xfrm>
              <a:off x="4261817" y="358755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0DE99E5-DFEF-0A51-C5C9-4AA5620409AC}"/>
                </a:ext>
              </a:extLst>
            </p:cNvPr>
            <p:cNvSpPr/>
            <p:nvPr/>
          </p:nvSpPr>
          <p:spPr>
            <a:xfrm>
              <a:off x="5930729" y="324180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C902C35-068C-AFE8-EDDE-AF3C7135E0AC}"/>
                </a:ext>
              </a:extLst>
            </p:cNvPr>
            <p:cNvSpPr/>
            <p:nvPr/>
          </p:nvSpPr>
          <p:spPr>
            <a:xfrm>
              <a:off x="7599642" y="2896054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 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sp>
        <p:nvSpPr>
          <p:cNvPr id="3" name="Arrow: Right 2">
            <a:extLst>
              <a:ext uri="{FF2B5EF4-FFF2-40B4-BE49-F238E27FC236}">
                <a16:creationId xmlns:a16="http://schemas.microsoft.com/office/drawing/2014/main" id="{B9BE5B19-4D3D-8D70-0343-70DEEEF21A07}"/>
              </a:ext>
            </a:extLst>
          </p:cNvPr>
          <p:cNvSpPr/>
          <p:nvPr/>
        </p:nvSpPr>
        <p:spPr>
          <a:xfrm>
            <a:off x="4656000" y="2259000"/>
            <a:ext cx="2880000" cy="36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8B287EC-066D-F936-C452-7F3D15F0A5AC}"/>
                  </a:ext>
                </a:extLst>
              </p:cNvPr>
              <p:cNvSpPr txBox="1"/>
              <p:nvPr/>
            </p:nvSpPr>
            <p:spPr>
              <a:xfrm>
                <a:off x="2361000" y="4464000"/>
                <a:ext cx="747000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3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3200" b="0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3200" b="0" i="0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3200" b="0" i="0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</m:d>
                  </m:oMath>
                </a14:m>
                <a:r>
                  <a:rPr lang="en-US" sz="3200" dirty="0">
                    <a:solidFill>
                      <a:prstClr val="black"/>
                    </a:solidFill>
                  </a:rPr>
                  <a:t>: “converges” to stationary distribution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GB" sz="3200" dirty="0"/>
                  <a:t> steps</a:t>
                </a:r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8B287EC-066D-F936-C452-7F3D15F0A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000" y="4464000"/>
                <a:ext cx="7470000" cy="1077218"/>
              </a:xfrm>
              <a:prstGeom prst="rect">
                <a:avLst/>
              </a:prstGeom>
              <a:blipFill>
                <a:blip r:embed="rId2"/>
                <a:stretch>
                  <a:fillRect t="-7345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2C18BB66-0E93-2C2D-5CF7-697C61AAD304}"/>
              </a:ext>
            </a:extLst>
          </p:cNvPr>
          <p:cNvSpPr/>
          <p:nvPr/>
        </p:nvSpPr>
        <p:spPr>
          <a:xfrm>
            <a:off x="9336000" y="5634000"/>
            <a:ext cx="265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This was only proved in 2021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6106DF-F8B1-50D5-0369-73CC48EB6452}"/>
              </a:ext>
            </a:extLst>
          </p:cNvPr>
          <p:cNvSpPr txBox="1"/>
          <p:nvPr/>
        </p:nvSpPr>
        <p:spPr>
          <a:xfrm>
            <a:off x="380926" y="5679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“Glauber dynamics”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196642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D84D1-36C0-E0B5-C01A-71AD22658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2ABA0E-08F8-4004-CEF1-56E38F94F6A9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818DA1-1D75-67EB-0CCB-CC0163E5B603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50081A-FEA8-851F-44A2-AFEFF3A9AE77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E13086-0C7C-7E62-6198-C42A2321FEA8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589A7B-9540-37D5-5280-F0523A8F98CF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86CA7DD-DDAC-8736-B5B1-52F2179948C6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8F901C-0F07-3BF5-5F2B-2FEB0ECAF91D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F9F92E33-6515-BD4C-3D35-A6794CD9ADFC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90D8FE7-5195-858A-216C-4441B5A86A6F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14D70A3-3EA8-0AF6-5D3C-33EDB3E6FEC4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B49995F-BDDA-54D6-8DC6-A2036B73B930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1175E9B-E4F4-574E-DB39-DA5EC116AEB4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B4B75C2-3C14-B4D3-8B7C-0E91FE262CB2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22DBB4-C111-9A99-E3CC-690B33ED2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1DFC769-24BA-C999-88D1-3B48270B6C30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D9FDA1-BA6A-73AA-F52A-921C26013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379208-3FFB-178E-DA6B-8ED2299F2B4E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40E572-F48C-BB47-53AA-1E103579D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25E47D-9C73-0719-E7A0-5CDCDCC87AAA}"/>
                  </a:ext>
                </a:extLst>
              </p:cNvPr>
              <p:cNvSpPr txBox="1"/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7035AE-0660-F361-113C-5C0E2E660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DB1FDC0-8DFB-9573-64B4-16D7ACDC072D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2DA78-3B70-5DDF-81A5-364174492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872569B-D65B-F0CE-2824-A73A8A1F93B1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7B423D23-E69F-2A64-9451-C364B100DEF7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09D264D-8D9E-C6FD-DA15-538306F6D2F7}"/>
                  </a:ext>
                </a:extLst>
              </p:cNvPr>
              <p:cNvSpPr txBox="1"/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3200" dirty="0"/>
                  <a:t> terms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FC03AC-E941-8F6D-F3B7-F6B2A4D63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blipFill>
                <a:blip r:embed="rId9"/>
                <a:stretch>
                  <a:fillRect t="-13684" r="-234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0214002B-6E69-87A2-B859-CDACAB7F364D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1B6E51F-F97F-33D3-C835-F2C64A6AF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2539D220-B7AC-35AB-A4E1-3ED5DE46352F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E2333-ABEE-0ABF-CDE1-F0F7678F3431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BB99CD-2E58-DD19-B4D1-1DC949A9A96D}"/>
              </a:ext>
            </a:extLst>
          </p:cNvPr>
          <p:cNvSpPr txBox="1"/>
          <p:nvPr/>
        </p:nvSpPr>
        <p:spPr>
          <a:xfrm>
            <a:off x="2586000" y="5049000"/>
            <a:ext cx="70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Markov-chain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A6479E-465A-D438-10E0-924EE93523BD}"/>
              </a:ext>
            </a:extLst>
          </p:cNvPr>
          <p:cNvSpPr txBox="1"/>
          <p:nvPr/>
        </p:nvSpPr>
        <p:spPr>
          <a:xfrm>
            <a:off x="966000" y="1809000"/>
            <a:ext cx="445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Requires             samples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D38BFF-ECF0-DEF4-E698-21F8E7C44E76}"/>
              </a:ext>
            </a:extLst>
          </p:cNvPr>
          <p:cNvSpPr txBox="1"/>
          <p:nvPr/>
        </p:nvSpPr>
        <p:spPr>
          <a:xfrm>
            <a:off x="6951000" y="1631782"/>
            <a:ext cx="445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                  time </a:t>
            </a:r>
          </a:p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to draw a sample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AA12A7E8-345D-C8A4-B01E-BE8102B0DFDC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4FD88F9-55B5-2CFD-7733-2F9DF8E901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row: Right 44">
            <a:extLst>
              <a:ext uri="{FF2B5EF4-FFF2-40B4-BE49-F238E27FC236}">
                <a16:creationId xmlns:a16="http://schemas.microsoft.com/office/drawing/2014/main" id="{042144E2-BBD1-CF62-E205-42BD29648669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977E0F-9EC9-AADE-B03D-8E19D7976879}"/>
                  </a:ext>
                </a:extLst>
              </p:cNvPr>
              <p:cNvSpPr txBox="1"/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870C80-EEEF-BD05-6098-BC82AA1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61CFD55-84B6-1BD3-207B-3F2DE64DBC75}"/>
                  </a:ext>
                </a:extLst>
              </p:cNvPr>
              <p:cNvSpPr txBox="1"/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func>
                            <m:funcPr>
                              <m:ctrl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61CFD55-84B6-1BD3-207B-3F2DE64DB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4399FB-CB7A-8D95-2EE3-02AE1C014CEF}"/>
                  </a:ext>
                </a:extLst>
              </p:cNvPr>
              <p:cNvSpPr txBox="1"/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  <a:r>
                  <a:rPr lang="en-GB" sz="3200" dirty="0">
                    <a:solidFill>
                      <a:srgbClr val="FF0000"/>
                    </a:solidFill>
                  </a:rPr>
                  <a:t>truly</a:t>
                </a:r>
                <a:r>
                  <a:rPr lang="en-GB" sz="3200" dirty="0"/>
                  <a:t> random numbers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4399FB-CB7A-8D95-2EE3-02AE1C014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blipFill>
                <a:blip r:embed="rId14"/>
                <a:stretch>
                  <a:fillRect t="-13542" r="-205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F8F6EC7B-C2D5-40F8-149E-A9209555C46E}"/>
              </a:ext>
            </a:extLst>
          </p:cNvPr>
          <p:cNvSpPr/>
          <p:nvPr/>
        </p:nvSpPr>
        <p:spPr>
          <a:xfrm>
            <a:off x="2991000" y="5049000"/>
            <a:ext cx="2520000" cy="585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F82A5AF-5C6B-C423-3ADB-5CD345A800BC}"/>
                  </a:ext>
                </a:extLst>
              </p:cNvPr>
              <p:cNvSpPr txBox="1"/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CE7EB1-AE7E-0847-6629-49585CEF0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FCDD0DAC-F53D-0D2D-2C0E-2A12B62391CD}"/>
              </a:ext>
            </a:extLst>
          </p:cNvPr>
          <p:cNvSpPr/>
          <p:nvPr/>
        </p:nvSpPr>
        <p:spPr>
          <a:xfrm>
            <a:off x="5331000" y="3069000"/>
            <a:ext cx="1935000" cy="81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F3D427-5E09-E8AA-BCEC-E82239916DD2}"/>
              </a:ext>
            </a:extLst>
          </p:cNvPr>
          <p:cNvSpPr/>
          <p:nvPr/>
        </p:nvSpPr>
        <p:spPr>
          <a:xfrm>
            <a:off x="201000" y="414000"/>
            <a:ext cx="3780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Did you see the waste of Markov chain?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72568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C7F3C-D316-EAC0-D4C6-E4F8CB084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F848BF-E194-50A8-9515-5B19DC7628EE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9CD1DCA-0E45-F6CF-422F-605422F6C2CF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AC3F4F-A9C8-4733-AB4F-4944A1A1950F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948FF8-6A10-AA31-B4AC-12452ADDE2BE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285DE2-DAFA-2187-EC96-4C24789FD9B6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9BF293-6F9B-1EE6-F1B3-FC51BCF2EC9D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3D0234-5D3B-FAFB-5AAE-E6BCDC951700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3D6B0B26-E2A0-30F4-3C35-F852A688C0E0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46139F3-86B4-1656-5588-DB8F1D31211B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33E4BD6-A99F-A3FD-322A-F7A9E19367E7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54B4ACD-2BAA-8458-ADF7-5E990C59EB43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70A5124-97E9-3337-5B46-337428CBC79E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9AF58B-6239-8EF3-5545-6874A2941223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22DBB4-C111-9A99-E3CC-690B33ED2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098A1BD-7A48-6787-4F0D-6ED233536A6E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D9FDA1-BA6A-73AA-F52A-921C26013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5D7F73-2286-F248-4B92-328205A0AC15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40E572-F48C-BB47-53AA-1E103579D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0CB1D3-AD3B-272F-5D47-7D96EBFDFE73}"/>
                  </a:ext>
                </a:extLst>
              </p:cNvPr>
              <p:cNvSpPr txBox="1"/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7035AE-0660-F361-113C-5C0E2E660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80B878-EEF1-127A-372E-31F4B7D03164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2DA78-3B70-5DDF-81A5-364174492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F2D5E47-E81B-28AB-1F1A-834599BF72A0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AC74D90B-2B83-CB40-47C4-53ED3CF9E6BE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F9A80C0-647D-7A0D-C188-F440103CE844}"/>
                  </a:ext>
                </a:extLst>
              </p:cNvPr>
              <p:cNvSpPr txBox="1"/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3200" dirty="0"/>
                  <a:t> terms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FC03AC-E941-8F6D-F3B7-F6B2A4D63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blipFill>
                <a:blip r:embed="rId9"/>
                <a:stretch>
                  <a:fillRect t="-13684" r="-234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2DB93C8A-3CAB-2EA4-2E74-B636FB2732E2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1B6E51F-F97F-33D3-C835-F2C64A6AF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3B27D2FA-4664-3F1A-D6F3-E7781028ADD0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9E9665-7CA4-6E58-25DD-6A2EB5D3C5EF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989CBA-C567-888A-6A77-6B43A4C434E4}"/>
              </a:ext>
            </a:extLst>
          </p:cNvPr>
          <p:cNvSpPr txBox="1"/>
          <p:nvPr/>
        </p:nvSpPr>
        <p:spPr>
          <a:xfrm>
            <a:off x="2586000" y="5049000"/>
            <a:ext cx="70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Markov-chain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7EC5C9-39EC-85A3-C208-BF42C86AB899}"/>
              </a:ext>
            </a:extLst>
          </p:cNvPr>
          <p:cNvSpPr txBox="1"/>
          <p:nvPr/>
        </p:nvSpPr>
        <p:spPr>
          <a:xfrm>
            <a:off x="966000" y="1809000"/>
            <a:ext cx="445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Requires             samples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794E0C2-0284-CFC6-8E96-16BD0E09BF36}"/>
              </a:ext>
            </a:extLst>
          </p:cNvPr>
          <p:cNvSpPr txBox="1"/>
          <p:nvPr/>
        </p:nvSpPr>
        <p:spPr>
          <a:xfrm>
            <a:off x="6951000" y="1631782"/>
            <a:ext cx="445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                  time </a:t>
            </a:r>
          </a:p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to draw a sample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998CF88B-B510-128F-6D82-89ECFD4F920B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4FD88F9-55B5-2CFD-7733-2F9DF8E901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row: Right 44">
            <a:extLst>
              <a:ext uri="{FF2B5EF4-FFF2-40B4-BE49-F238E27FC236}">
                <a16:creationId xmlns:a16="http://schemas.microsoft.com/office/drawing/2014/main" id="{A287F8FC-12DE-FBC0-69DD-DAB778F71E2D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ACEF77-A85E-84D1-385C-D809D16C03BF}"/>
                  </a:ext>
                </a:extLst>
              </p:cNvPr>
              <p:cNvSpPr txBox="1"/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870C80-EEEF-BD05-6098-BC82AA1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798138-920C-942D-DAC8-ABDE98B84B64}"/>
                  </a:ext>
                </a:extLst>
              </p:cNvPr>
              <p:cNvSpPr txBox="1"/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func>
                            <m:funcPr>
                              <m:ctrl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798138-920C-942D-DAC8-ABDE98B84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508EFE9-7A42-6919-A145-57DEF68FA1BE}"/>
                  </a:ext>
                </a:extLst>
              </p:cNvPr>
              <p:cNvSpPr txBox="1"/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  <a:r>
                  <a:rPr lang="en-GB" sz="3200" dirty="0">
                    <a:solidFill>
                      <a:srgbClr val="FF0000"/>
                    </a:solidFill>
                  </a:rPr>
                  <a:t>truly</a:t>
                </a:r>
                <a:r>
                  <a:rPr lang="en-GB" sz="3200" dirty="0"/>
                  <a:t> random numbers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508EFE9-7A42-6919-A145-57DEF68FA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blipFill>
                <a:blip r:embed="rId14"/>
                <a:stretch>
                  <a:fillRect t="-13542" r="-205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78B73A67-64AC-8302-8325-2C4974EC5DB9}"/>
              </a:ext>
            </a:extLst>
          </p:cNvPr>
          <p:cNvSpPr/>
          <p:nvPr/>
        </p:nvSpPr>
        <p:spPr>
          <a:xfrm>
            <a:off x="2991000" y="5049000"/>
            <a:ext cx="2520000" cy="585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F3F6D1-6672-9C06-DD04-264DCB8D2F0B}"/>
              </a:ext>
            </a:extLst>
          </p:cNvPr>
          <p:cNvSpPr/>
          <p:nvPr/>
        </p:nvSpPr>
        <p:spPr>
          <a:xfrm>
            <a:off x="-114000" y="-126000"/>
            <a:ext cx="12420000" cy="7110000"/>
          </a:xfrm>
          <a:prstGeom prst="rect">
            <a:avLst/>
          </a:prstGeom>
          <a:solidFill>
            <a:srgbClr val="FFFFFF">
              <a:alpha val="8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982FFDC-0D24-2932-7262-E637C6EFCEE1}"/>
                  </a:ext>
                </a:extLst>
              </p:cNvPr>
              <p:cNvSpPr txBox="1"/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CE7EB1-AE7E-0847-6629-49585CEF0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543F4ADA-03F9-C783-503F-019B28F87675}"/>
              </a:ext>
            </a:extLst>
          </p:cNvPr>
          <p:cNvSpPr/>
          <p:nvPr/>
        </p:nvSpPr>
        <p:spPr>
          <a:xfrm>
            <a:off x="5331000" y="3069000"/>
            <a:ext cx="1935000" cy="81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F057D7-2A01-5E0C-2FB9-243987A42549}"/>
              </a:ext>
            </a:extLst>
          </p:cNvPr>
          <p:cNvSpPr/>
          <p:nvPr/>
        </p:nvSpPr>
        <p:spPr>
          <a:xfrm>
            <a:off x="201000" y="414000"/>
            <a:ext cx="3780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Did you see the waste of Markov chain?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772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E8275-5D0C-DBC5-960F-FF7D48FC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5159DBC-6204-FF84-F986-40E71C6B45C6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6C18E6C-2FA8-8921-1FB0-B1B4D77CFCAE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6C18E6C-2FA8-8921-1FB0-B1B4D77CF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54B07BD-A1FE-0B4E-C467-5063C2571AF7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DB199E7-7481-9EED-EB48-F2273932872D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EA3A537-C238-1E23-9AC8-F4D5D6DE64E4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45D5E1D-30B6-0CE3-2D0C-AB8EAEDD2D48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39C05CC-8CAA-8A7D-FB88-2A5507FCC0AA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5A8D73F8-BE75-E3CC-8C3D-F3A5DE215232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C3563E2-A192-623E-31B4-A5DEFE73E7E8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008D91E-ABC2-6B8E-DD3B-BD8DE4AFA14D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E7C5EE3-E394-A415-2C1F-37EC24ED8DFA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C4EC088-7FB3-EDF0-02B5-4C4FF378A1A4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1D8B493-2138-66A8-607C-D6AD05C28EFD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1D8B493-2138-66A8-607C-D6AD05C28E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EFC9A89-EDF3-023F-8C4F-31CF15742315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EFC9A89-EDF3-023F-8C4F-31CF15742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9091BAE-1EF2-4E9D-B175-EDC78F4E9DCB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9091BAE-1EF2-4E9D-B175-EDC78F4E9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0A9BFC5-029D-EA06-37DD-4C1ACD9B3137}"/>
                  </a:ext>
                </a:extLst>
              </p:cNvPr>
              <p:cNvSpPr txBox="1"/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0A9BFC5-029D-EA06-37DD-4C1ACD9B3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32FBEDF-19A3-45E6-70FE-EAB7C89A1A14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32FBEDF-19A3-45E6-70FE-EAB7C89A1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EB71842E-48A0-1960-6AD8-FB8CFF79547A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56" name="Left Brace 55">
            <a:extLst>
              <a:ext uri="{FF2B5EF4-FFF2-40B4-BE49-F238E27FC236}">
                <a16:creationId xmlns:a16="http://schemas.microsoft.com/office/drawing/2014/main" id="{B6890E93-0564-5D44-5BFA-0203471F4DCC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44C9372-9730-0E6E-BB9F-20F46BC8DD43}"/>
                  </a:ext>
                </a:extLst>
              </p:cNvPr>
              <p:cNvSpPr txBox="1"/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3200" dirty="0"/>
                  <a:t> terms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44C9372-9730-0E6E-BB9F-20F46BC8D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blipFill>
                <a:blip r:embed="rId8"/>
                <a:stretch>
                  <a:fillRect t="-13684" r="-234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6971D7CF-ACFB-EF2C-0DA8-2A2887099C1D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6971D7CF-ACFB-EF2C-0DA8-2A2887099C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row: Right 58">
            <a:extLst>
              <a:ext uri="{FF2B5EF4-FFF2-40B4-BE49-F238E27FC236}">
                <a16:creationId xmlns:a16="http://schemas.microsoft.com/office/drawing/2014/main" id="{FF712D70-C2FA-D673-C372-0405300D8D84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A516E84-26AD-97FF-8E20-D52B7DDBB0B3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D7BA71B-A6C4-FEEF-EFBF-F326CFE6BFA2}"/>
              </a:ext>
            </a:extLst>
          </p:cNvPr>
          <p:cNvSpPr txBox="1"/>
          <p:nvPr/>
        </p:nvSpPr>
        <p:spPr>
          <a:xfrm>
            <a:off x="2586000" y="5049000"/>
            <a:ext cx="70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Markov-chain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C21719-2240-5CE6-D20F-F88E6A99ADA3}"/>
              </a:ext>
            </a:extLst>
          </p:cNvPr>
          <p:cNvSpPr txBox="1"/>
          <p:nvPr/>
        </p:nvSpPr>
        <p:spPr>
          <a:xfrm>
            <a:off x="966000" y="1809000"/>
            <a:ext cx="445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Requires             samples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68F3FF2-128B-938E-0382-BF3CE060E1AA}"/>
              </a:ext>
            </a:extLst>
          </p:cNvPr>
          <p:cNvSpPr txBox="1"/>
          <p:nvPr/>
        </p:nvSpPr>
        <p:spPr>
          <a:xfrm>
            <a:off x="6951000" y="1631782"/>
            <a:ext cx="445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                  time </a:t>
            </a:r>
          </a:p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to draw a sample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ED2E19E1-2659-6EF2-2A4E-1469F13FACE8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ED2E19E1-2659-6EF2-2A4E-1469F13FAC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row: Right 64">
            <a:extLst>
              <a:ext uri="{FF2B5EF4-FFF2-40B4-BE49-F238E27FC236}">
                <a16:creationId xmlns:a16="http://schemas.microsoft.com/office/drawing/2014/main" id="{494F3218-E144-8235-D6C1-895AB760100A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79ACD42-FDA8-0B5C-7E41-43D3F0F71F3C}"/>
                  </a:ext>
                </a:extLst>
              </p:cNvPr>
              <p:cNvSpPr txBox="1"/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79ACD42-FDA8-0B5C-7E41-43D3F0F71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DA4F74D0-F342-1AFA-EC03-122B3F1B1806}"/>
                  </a:ext>
                </a:extLst>
              </p:cNvPr>
              <p:cNvSpPr txBox="1"/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func>
                            <m:funcPr>
                              <m:ctrl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DA4F74D0-F342-1AFA-EC03-122B3F1B1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814AB48-7060-C010-4A8C-5EC32C93A27A}"/>
                  </a:ext>
                </a:extLst>
              </p:cNvPr>
              <p:cNvSpPr txBox="1"/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  <a:r>
                  <a:rPr lang="en-GB" sz="3200" dirty="0">
                    <a:solidFill>
                      <a:srgbClr val="FF0000"/>
                    </a:solidFill>
                  </a:rPr>
                  <a:t>truly</a:t>
                </a:r>
                <a:r>
                  <a:rPr lang="en-GB" sz="3200" dirty="0"/>
                  <a:t> random numbers</a:t>
                </a: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814AB48-7060-C010-4A8C-5EC32C93A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blipFill>
                <a:blip r:embed="rId13"/>
                <a:stretch>
                  <a:fillRect t="-13542" r="-205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Rectangle 68">
            <a:extLst>
              <a:ext uri="{FF2B5EF4-FFF2-40B4-BE49-F238E27FC236}">
                <a16:creationId xmlns:a16="http://schemas.microsoft.com/office/drawing/2014/main" id="{DC658AC4-35D6-8A82-7E84-2111B88AA0D8}"/>
              </a:ext>
            </a:extLst>
          </p:cNvPr>
          <p:cNvSpPr/>
          <p:nvPr/>
        </p:nvSpPr>
        <p:spPr>
          <a:xfrm>
            <a:off x="2991000" y="5049000"/>
            <a:ext cx="2520000" cy="585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0E24A2-757B-1158-A2F1-B4BADE47038D}"/>
              </a:ext>
            </a:extLst>
          </p:cNvPr>
          <p:cNvSpPr/>
          <p:nvPr/>
        </p:nvSpPr>
        <p:spPr>
          <a:xfrm>
            <a:off x="-114000" y="-126000"/>
            <a:ext cx="12420000" cy="7110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AC2E54-2EE3-63D2-DF94-E2A2AD66E1FE}"/>
                  </a:ext>
                </a:extLst>
              </p:cNvPr>
              <p:cNvSpPr txBox="1"/>
              <p:nvPr/>
            </p:nvSpPr>
            <p:spPr>
              <a:xfrm>
                <a:off x="4341000" y="2709000"/>
                <a:ext cx="3735000" cy="1200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6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6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6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6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6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6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AC2E54-2EE3-63D2-DF94-E2A2AD66E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000" y="2709000"/>
                <a:ext cx="3735000" cy="120097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91E7E1B2-616D-A02F-43C2-0CDAFF468834}"/>
              </a:ext>
            </a:extLst>
          </p:cNvPr>
          <p:cNvSpPr/>
          <p:nvPr/>
        </p:nvSpPr>
        <p:spPr>
          <a:xfrm>
            <a:off x="201000" y="414000"/>
            <a:ext cx="3780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Did you see the waste of Markov chain?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415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4" grpId="0"/>
      <p:bldP spid="44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 animBg="1"/>
      <p:bldP spid="57" grpId="0"/>
      <p:bldP spid="58" grpId="0" animBg="1"/>
      <p:bldP spid="59" grpId="0" animBg="1"/>
      <p:bldP spid="60" grpId="0"/>
      <p:bldP spid="61" grpId="0"/>
      <p:bldP spid="62" grpId="0"/>
      <p:bldP spid="63" grpId="0"/>
      <p:bldP spid="64" grpId="0" animBg="1"/>
      <p:bldP spid="65" grpId="0" animBg="1"/>
      <p:bldP spid="66" grpId="0"/>
      <p:bldP spid="67" grpId="0"/>
      <p:bldP spid="68" grpId="0"/>
      <p:bldP spid="6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1F523-BC50-00C8-CFB5-227232347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1ED26F6-2CD0-E3E9-CFD7-791580B56998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A622901-DDE9-DF34-0A51-2794B5240F16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BF4341-8B96-A839-444A-B0F739F46979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58F223C-B01E-9C76-685B-E8976941D583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CBE971-23E6-543D-40FB-B8A956D57149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DC9E3B-D537-B5AC-6E6A-764FE68AA4CD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789034-589E-7A66-916F-6935A706BC9D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5E0602-0C8D-C558-49BD-B66AEE90A7F9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A96CBEE-BE6D-7663-0D51-C914CB3BFF0F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DFBA0097-8F8F-5CE9-86E0-6FD32FFB3D99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709F1D-CB43-67DE-81AA-09E9230EEAC9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27799C9-D735-435F-A7B7-4B3CECC8A391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6CE03E-B305-B1D8-91D3-8052123895DB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D7D62EF-F0FA-FC24-D811-4D42FFE8BBC7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9F5E259-26E7-D967-443F-D96A56F765CE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8D36329-8CA6-BB7D-142E-9663F981C5EB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441FF4D-47CA-92B4-F818-8ED21D574DE4}"/>
                  </a:ext>
                </a:extLst>
              </p:cNvPr>
              <p:cNvSpPr txBox="1"/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8048A5-02D3-0E01-2801-BA27A04C8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F091B4-8E36-8EE9-D4B1-FE6118CF8CAA}"/>
                  </a:ext>
                </a:extLst>
              </p:cNvPr>
              <p:cNvSpPr txBox="1"/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567E78E-303E-69A3-5111-6B032209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6004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0BD2D-CEC4-2DF6-1FB0-34F428D65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925D8FF-EAE5-3562-032E-7E3EE246905A}"/>
              </a:ext>
            </a:extLst>
          </p:cNvPr>
          <p:cNvSpPr/>
          <p:nvPr/>
        </p:nvSpPr>
        <p:spPr>
          <a:xfrm>
            <a:off x="4127157" y="1804086"/>
            <a:ext cx="2502243" cy="3231292"/>
          </a:xfrm>
          <a:custGeom>
            <a:avLst/>
            <a:gdLst>
              <a:gd name="csX0" fmla="*/ 1977081 w 2502243"/>
              <a:gd name="csY0" fmla="*/ 0 h 3231292"/>
              <a:gd name="csX1" fmla="*/ 0 w 2502243"/>
              <a:gd name="csY1" fmla="*/ 1742303 h 3231292"/>
              <a:gd name="csX2" fmla="*/ 37070 w 2502243"/>
              <a:gd name="csY2" fmla="*/ 2187146 h 3231292"/>
              <a:gd name="csX3" fmla="*/ 1699054 w 2502243"/>
              <a:gd name="csY3" fmla="*/ 3231292 h 3231292"/>
              <a:gd name="csX4" fmla="*/ 2199502 w 2502243"/>
              <a:gd name="csY4" fmla="*/ 2977979 h 3231292"/>
              <a:gd name="csX5" fmla="*/ 2094470 w 2502243"/>
              <a:gd name="csY5" fmla="*/ 1964725 h 3231292"/>
              <a:gd name="csX6" fmla="*/ 1711411 w 2502243"/>
              <a:gd name="csY6" fmla="*/ 1822622 h 3231292"/>
              <a:gd name="csX7" fmla="*/ 1791729 w 2502243"/>
              <a:gd name="csY7" fmla="*/ 1346887 h 3231292"/>
              <a:gd name="csX8" fmla="*/ 2193324 w 2502243"/>
              <a:gd name="csY8" fmla="*/ 1272746 h 3231292"/>
              <a:gd name="csX9" fmla="*/ 2502243 w 2502243"/>
              <a:gd name="csY9" fmla="*/ 203887 h 3231292"/>
              <a:gd name="csX10" fmla="*/ 1977081 w 2502243"/>
              <a:gd name="csY10" fmla="*/ 0 h 3231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02243" h="3231292">
                <a:moveTo>
                  <a:pt x="1977081" y="0"/>
                </a:moveTo>
                <a:lnTo>
                  <a:pt x="0" y="1742303"/>
                </a:lnTo>
                <a:lnTo>
                  <a:pt x="37070" y="2187146"/>
                </a:lnTo>
                <a:lnTo>
                  <a:pt x="1699054" y="3231292"/>
                </a:lnTo>
                <a:lnTo>
                  <a:pt x="2199502" y="2977979"/>
                </a:lnTo>
                <a:lnTo>
                  <a:pt x="2094470" y="1964725"/>
                </a:lnTo>
                <a:lnTo>
                  <a:pt x="1711411" y="1822622"/>
                </a:lnTo>
                <a:lnTo>
                  <a:pt x="1791729" y="1346887"/>
                </a:lnTo>
                <a:lnTo>
                  <a:pt x="2193324" y="1272746"/>
                </a:lnTo>
                <a:lnTo>
                  <a:pt x="2502243" y="203887"/>
                </a:lnTo>
                <a:lnTo>
                  <a:pt x="197708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BAA5A54-6D94-243B-8E8D-35141ECD0074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89A9CDA-93C9-72B2-899F-D0A01FF381DE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3C15FA-8563-3BE4-60B4-DADA3C79BEB4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2C7EF7-A168-5550-7678-C745C6163EEA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169D698-36BB-0860-A34B-7DCC2B2E434B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D60A6D-C846-6A1F-CEA9-66B24A012638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B13B9EB-1189-14C5-0DF2-401CD6D99727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C5CCFE-73E6-7757-6233-2C542AA689A5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3163FF-5773-3BB6-5C7D-3DCEFD49F3C8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C8677C9D-E29F-3163-4E7F-E2FF8C8173B0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0C977A8-4E39-44AD-0E5B-A76AA2F29630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3D3D133-2A90-4E6B-09B7-62C3CF4769CC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1749F04-FA92-589C-0C7C-24F74D7A06A0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EC52812-DD3E-8C36-89E3-F8A580464A02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70C87BB-675D-0181-F2BA-78364A9CFFB3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58D8E2D-44C4-708C-DE11-7866620BC112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8048A5-02D3-0E01-2801-BA27A04C8AEC}"/>
                  </a:ext>
                </a:extLst>
              </p:cNvPr>
              <p:cNvSpPr txBox="1"/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8048A5-02D3-0E01-2801-BA27A04C8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567E78E-303E-69A3-5111-6B0322097794}"/>
                  </a:ext>
                </a:extLst>
              </p:cNvPr>
              <p:cNvSpPr txBox="1"/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567E78E-303E-69A3-5111-6B032209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69F526B-7137-3249-0702-37CCCF7E65CD}"/>
                  </a:ext>
                </a:extLst>
              </p:cNvPr>
              <p:cNvSpPr txBox="1"/>
              <p:nvPr/>
            </p:nvSpPr>
            <p:spPr>
              <a:xfrm>
                <a:off x="3351000" y="383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69F526B-7137-3249-0702-37CCCF7E6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3834000"/>
                <a:ext cx="161406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1434C57-8904-C040-BF79-27793F6F65DE}"/>
                  </a:ext>
                </a:extLst>
              </p:cNvPr>
              <p:cNvSpPr txBox="1"/>
              <p:nvPr/>
            </p:nvSpPr>
            <p:spPr>
              <a:xfrm>
                <a:off x="5781000" y="131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1434C57-8904-C040-BF79-27793F6F6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000" y="1314000"/>
                <a:ext cx="161406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2DB34C-B8F0-C289-7CD1-B32F6CD33B8D}"/>
                  </a:ext>
                </a:extLst>
              </p:cNvPr>
              <p:cNvSpPr txBox="1"/>
              <p:nvPr/>
            </p:nvSpPr>
            <p:spPr>
              <a:xfrm>
                <a:off x="5151000" y="4869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2DB34C-B8F0-C289-7CD1-B32F6CD33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000" y="4869000"/>
                <a:ext cx="161406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F2C4A6-9216-5DF4-7B61-CB061DCBB13D}"/>
                  </a:ext>
                </a:extLst>
              </p:cNvPr>
              <p:cNvSpPr txBox="1"/>
              <p:nvPr/>
            </p:nvSpPr>
            <p:spPr>
              <a:xfrm>
                <a:off x="7131000" y="414000"/>
                <a:ext cx="495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2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 | 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 − 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F2C4A6-9216-5DF4-7B61-CB061DCBB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000" y="414000"/>
                <a:ext cx="495000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DEAAE78-CC0E-4225-2FF0-9AF8AAB86477}"/>
                  </a:ext>
                </a:extLst>
              </p:cNvPr>
              <p:cNvSpPr txBox="1"/>
              <p:nvPr/>
            </p:nvSpPr>
            <p:spPr>
              <a:xfrm>
                <a:off x="4971000" y="414000"/>
                <a:ext cx="2205000" cy="6298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DEAAE78-CC0E-4225-2FF0-9AF8AAB86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000" y="414000"/>
                <a:ext cx="2205000" cy="6298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782A8F6-1BB7-C5EF-B019-8C9E7C944B6D}"/>
                  </a:ext>
                </a:extLst>
              </p:cNvPr>
              <p:cNvSpPr txBox="1"/>
              <p:nvPr/>
            </p:nvSpPr>
            <p:spPr>
              <a:xfrm>
                <a:off x="7896000" y="1089000"/>
                <a:ext cx="81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782A8F6-1BB7-C5EF-B019-8C9E7C944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00" y="1089000"/>
                <a:ext cx="81000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8E9DB7C-31A3-5E15-17A6-5F6EAC1C3684}"/>
                  </a:ext>
                </a:extLst>
              </p:cNvPr>
              <p:cNvSpPr txBox="1"/>
              <p:nvPr/>
            </p:nvSpPr>
            <p:spPr>
              <a:xfrm>
                <a:off x="8436000" y="1089000"/>
                <a:ext cx="3555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2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 − 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8E9DB7C-31A3-5E15-17A6-5F6EAC1C3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6000" y="1089000"/>
                <a:ext cx="355500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5C9BBF6-62E7-CC44-14AA-8186FA370C16}"/>
                  </a:ext>
                </a:extLst>
              </p:cNvPr>
              <p:cNvSpPr txBox="1"/>
              <p:nvPr/>
            </p:nvSpPr>
            <p:spPr>
              <a:xfrm>
                <a:off x="6726000" y="1764000"/>
                <a:ext cx="5355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32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 | 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 − 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5C9BBF6-62E7-CC44-14AA-8186FA370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000" y="1764000"/>
                <a:ext cx="5355000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4EC95D9-976F-53E1-4B8A-1E1FDD6C3F30}"/>
                  </a:ext>
                </a:extLst>
              </p:cNvPr>
              <p:cNvSpPr txBox="1"/>
              <p:nvPr/>
            </p:nvSpPr>
            <p:spPr>
              <a:xfrm>
                <a:off x="7896000" y="2439000"/>
                <a:ext cx="81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4EC95D9-976F-53E1-4B8A-1E1FDD6C3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00" y="2439000"/>
                <a:ext cx="810000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D0FA1B6-7EE9-52F1-2149-04C56C583142}"/>
                  </a:ext>
                </a:extLst>
              </p:cNvPr>
              <p:cNvSpPr txBox="1"/>
              <p:nvPr/>
            </p:nvSpPr>
            <p:spPr>
              <a:xfrm>
                <a:off x="8436000" y="2439000"/>
                <a:ext cx="3555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2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 − </m:t>
                              </m:r>
                              <m:r>
                                <a:rPr lang="en-US" sz="32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D0FA1B6-7EE9-52F1-2149-04C56C583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6000" y="2439000"/>
                <a:ext cx="3555000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0D1CAF0-ED72-DE7F-032D-5A58BAAE0D68}"/>
                  </a:ext>
                </a:extLst>
              </p:cNvPr>
              <p:cNvSpPr txBox="1"/>
              <p:nvPr/>
            </p:nvSpPr>
            <p:spPr>
              <a:xfrm>
                <a:off x="9426000" y="3114000"/>
                <a:ext cx="153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0D1CAF0-ED72-DE7F-032D-5A58BAAE0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6000" y="3114000"/>
                <a:ext cx="1530000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098F65B-1459-681E-A05E-3E293BB60D77}"/>
                  </a:ext>
                </a:extLst>
              </p:cNvPr>
              <p:cNvSpPr txBox="1"/>
              <p:nvPr/>
            </p:nvSpPr>
            <p:spPr>
              <a:xfrm>
                <a:off x="6816000" y="414000"/>
                <a:ext cx="63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098F65B-1459-681E-A05E-3E293BB60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00" y="414000"/>
                <a:ext cx="630000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17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  <p:bldP spid="33" grpId="0"/>
      <p:bldP spid="35" grpId="0"/>
      <p:bldP spid="35" grpId="1"/>
      <p:bldP spid="37" grpId="0"/>
      <p:bldP spid="37" grpId="1"/>
      <p:bldP spid="39" grpId="0"/>
      <p:bldP spid="39" grpId="1"/>
      <p:bldP spid="41" grpId="0"/>
      <p:bldP spid="41" grpId="1"/>
      <p:bldP spid="4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149C4-F676-547D-B882-F9DD89CD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CF36D84-65DE-446B-33D8-54B313F634E8}"/>
              </a:ext>
            </a:extLst>
          </p:cNvPr>
          <p:cNvSpPr/>
          <p:nvPr/>
        </p:nvSpPr>
        <p:spPr>
          <a:xfrm>
            <a:off x="4127157" y="1804086"/>
            <a:ext cx="2502243" cy="3231292"/>
          </a:xfrm>
          <a:custGeom>
            <a:avLst/>
            <a:gdLst>
              <a:gd name="csX0" fmla="*/ 1977081 w 2502243"/>
              <a:gd name="csY0" fmla="*/ 0 h 3231292"/>
              <a:gd name="csX1" fmla="*/ 0 w 2502243"/>
              <a:gd name="csY1" fmla="*/ 1742303 h 3231292"/>
              <a:gd name="csX2" fmla="*/ 37070 w 2502243"/>
              <a:gd name="csY2" fmla="*/ 2187146 h 3231292"/>
              <a:gd name="csX3" fmla="*/ 1699054 w 2502243"/>
              <a:gd name="csY3" fmla="*/ 3231292 h 3231292"/>
              <a:gd name="csX4" fmla="*/ 2199502 w 2502243"/>
              <a:gd name="csY4" fmla="*/ 2977979 h 3231292"/>
              <a:gd name="csX5" fmla="*/ 2094470 w 2502243"/>
              <a:gd name="csY5" fmla="*/ 1964725 h 3231292"/>
              <a:gd name="csX6" fmla="*/ 1711411 w 2502243"/>
              <a:gd name="csY6" fmla="*/ 1822622 h 3231292"/>
              <a:gd name="csX7" fmla="*/ 1791729 w 2502243"/>
              <a:gd name="csY7" fmla="*/ 1346887 h 3231292"/>
              <a:gd name="csX8" fmla="*/ 2193324 w 2502243"/>
              <a:gd name="csY8" fmla="*/ 1272746 h 3231292"/>
              <a:gd name="csX9" fmla="*/ 2502243 w 2502243"/>
              <a:gd name="csY9" fmla="*/ 203887 h 3231292"/>
              <a:gd name="csX10" fmla="*/ 1977081 w 2502243"/>
              <a:gd name="csY10" fmla="*/ 0 h 3231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02243" h="3231292">
                <a:moveTo>
                  <a:pt x="1977081" y="0"/>
                </a:moveTo>
                <a:lnTo>
                  <a:pt x="0" y="1742303"/>
                </a:lnTo>
                <a:lnTo>
                  <a:pt x="37070" y="2187146"/>
                </a:lnTo>
                <a:lnTo>
                  <a:pt x="1699054" y="3231292"/>
                </a:lnTo>
                <a:lnTo>
                  <a:pt x="2199502" y="2977979"/>
                </a:lnTo>
                <a:lnTo>
                  <a:pt x="2094470" y="1964725"/>
                </a:lnTo>
                <a:lnTo>
                  <a:pt x="1711411" y="1822622"/>
                </a:lnTo>
                <a:lnTo>
                  <a:pt x="1791729" y="1346887"/>
                </a:lnTo>
                <a:lnTo>
                  <a:pt x="2193324" y="1272746"/>
                </a:lnTo>
                <a:lnTo>
                  <a:pt x="2502243" y="203887"/>
                </a:lnTo>
                <a:lnTo>
                  <a:pt x="197708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BDD7883-D6C9-3DFD-ED64-8564F7A613A9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B92DC2-5A10-4990-9265-8AF6B6CE355D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41C5341-54AD-B74D-646A-6B7817867F77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824EF2-363F-2594-E2D3-0416B595B1A8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1A5BF2-E086-E4A0-CB53-70429B47123A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5B3CC7-46EB-BF3C-A779-EA52669FA666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B267EA-F0A4-ECFE-0E0E-9242B5766189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00713A-1F3B-169F-8B91-D3FFB6E0F03B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2B0FC1-E4DE-793F-BB6B-02F3FA8737AF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D8CDB8E-3971-5BC3-4995-9DFA1BAF40F8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86D9A35-45B0-811D-54AE-B05D71CE75FB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AD6D113-5768-A7C0-5FC6-DAF2F7F94255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485CC9-6FC2-8414-B1BF-94152520EF64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B5D0671-D9A5-252E-A7DC-DBD10AF35EDD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17E9FED-306D-DFDC-79A7-52C221298805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C84CC34-308E-B32D-A8FF-8563730BAE73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5A96775-CAA3-2726-75BA-DE0C805DF737}"/>
                  </a:ext>
                </a:extLst>
              </p:cNvPr>
              <p:cNvSpPr txBox="1"/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8048A5-02D3-0E01-2801-BA27A04C8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E085048-6B4E-315E-F47B-FFB57E01765F}"/>
                  </a:ext>
                </a:extLst>
              </p:cNvPr>
              <p:cNvSpPr txBox="1"/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567E78E-303E-69A3-5111-6B032209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2282A2F-C8A1-7D38-A484-609B8E70B70F}"/>
                  </a:ext>
                </a:extLst>
              </p:cNvPr>
              <p:cNvSpPr txBox="1"/>
              <p:nvPr/>
            </p:nvSpPr>
            <p:spPr>
              <a:xfrm>
                <a:off x="3351000" y="383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69F526B-7137-3249-0702-37CCCF7E6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3834000"/>
                <a:ext cx="161406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F2E0946-AD15-C49F-6192-0524FE96254C}"/>
                  </a:ext>
                </a:extLst>
              </p:cNvPr>
              <p:cNvSpPr txBox="1"/>
              <p:nvPr/>
            </p:nvSpPr>
            <p:spPr>
              <a:xfrm>
                <a:off x="5781000" y="131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F2E0946-AD15-C49F-6192-0524FE962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000" y="1314000"/>
                <a:ext cx="161406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E3C3AA-0F0D-BBEC-42A8-D165A7D64E0A}"/>
                  </a:ext>
                </a:extLst>
              </p:cNvPr>
              <p:cNvSpPr txBox="1"/>
              <p:nvPr/>
            </p:nvSpPr>
            <p:spPr>
              <a:xfrm>
                <a:off x="5151000" y="4869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E3C3AA-0F0D-BBEC-42A8-D165A7D64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000" y="4869000"/>
                <a:ext cx="161406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74CD292-F7FD-8952-0621-F54397FCC53B}"/>
                  </a:ext>
                </a:extLst>
              </p:cNvPr>
              <p:cNvSpPr txBox="1"/>
              <p:nvPr/>
            </p:nvSpPr>
            <p:spPr>
              <a:xfrm>
                <a:off x="7041000" y="144000"/>
                <a:ext cx="1845000" cy="1035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74CD292-F7FD-8952-0621-F54397FCC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000" y="144000"/>
                <a:ext cx="1845000" cy="10357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2A9193-D236-305C-5242-851365162BFE}"/>
                  </a:ext>
                </a:extLst>
              </p:cNvPr>
              <p:cNvSpPr txBox="1"/>
              <p:nvPr/>
            </p:nvSpPr>
            <p:spPr>
              <a:xfrm>
                <a:off x="4971000" y="414000"/>
                <a:ext cx="2205000" cy="6298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2A9193-D236-305C-5242-851365162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000" y="414000"/>
                <a:ext cx="2205000" cy="6298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2EA8F62-C8C4-E2CA-C7F7-080687249045}"/>
                  </a:ext>
                </a:extLst>
              </p:cNvPr>
              <p:cNvSpPr txBox="1"/>
              <p:nvPr/>
            </p:nvSpPr>
            <p:spPr>
              <a:xfrm>
                <a:off x="8436000" y="414000"/>
                <a:ext cx="3555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2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 − 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2EA8F62-C8C4-E2CA-C7F7-080687249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6000" y="414000"/>
                <a:ext cx="355500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86539C7-A1A6-8729-64C0-62739D460DA4}"/>
                  </a:ext>
                </a:extLst>
              </p:cNvPr>
              <p:cNvSpPr txBox="1"/>
              <p:nvPr/>
            </p:nvSpPr>
            <p:spPr>
              <a:xfrm>
                <a:off x="6816000" y="414000"/>
                <a:ext cx="63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86539C7-A1A6-8729-64C0-62739D460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00" y="414000"/>
                <a:ext cx="63000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7522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2719A-6FF5-C836-A2B7-02F95C8B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BC5EBB8-4EEF-E6BD-F01A-795FD4846403}"/>
              </a:ext>
            </a:extLst>
          </p:cNvPr>
          <p:cNvSpPr/>
          <p:nvPr/>
        </p:nvSpPr>
        <p:spPr>
          <a:xfrm>
            <a:off x="4127157" y="1804086"/>
            <a:ext cx="2502243" cy="3231292"/>
          </a:xfrm>
          <a:custGeom>
            <a:avLst/>
            <a:gdLst>
              <a:gd name="csX0" fmla="*/ 1977081 w 2502243"/>
              <a:gd name="csY0" fmla="*/ 0 h 3231292"/>
              <a:gd name="csX1" fmla="*/ 0 w 2502243"/>
              <a:gd name="csY1" fmla="*/ 1742303 h 3231292"/>
              <a:gd name="csX2" fmla="*/ 37070 w 2502243"/>
              <a:gd name="csY2" fmla="*/ 2187146 h 3231292"/>
              <a:gd name="csX3" fmla="*/ 1699054 w 2502243"/>
              <a:gd name="csY3" fmla="*/ 3231292 h 3231292"/>
              <a:gd name="csX4" fmla="*/ 2199502 w 2502243"/>
              <a:gd name="csY4" fmla="*/ 2977979 h 3231292"/>
              <a:gd name="csX5" fmla="*/ 2094470 w 2502243"/>
              <a:gd name="csY5" fmla="*/ 1964725 h 3231292"/>
              <a:gd name="csX6" fmla="*/ 1711411 w 2502243"/>
              <a:gd name="csY6" fmla="*/ 1822622 h 3231292"/>
              <a:gd name="csX7" fmla="*/ 1791729 w 2502243"/>
              <a:gd name="csY7" fmla="*/ 1346887 h 3231292"/>
              <a:gd name="csX8" fmla="*/ 2193324 w 2502243"/>
              <a:gd name="csY8" fmla="*/ 1272746 h 3231292"/>
              <a:gd name="csX9" fmla="*/ 2502243 w 2502243"/>
              <a:gd name="csY9" fmla="*/ 203887 h 3231292"/>
              <a:gd name="csX10" fmla="*/ 1977081 w 2502243"/>
              <a:gd name="csY10" fmla="*/ 0 h 3231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02243" h="3231292">
                <a:moveTo>
                  <a:pt x="1977081" y="0"/>
                </a:moveTo>
                <a:lnTo>
                  <a:pt x="0" y="1742303"/>
                </a:lnTo>
                <a:lnTo>
                  <a:pt x="37070" y="2187146"/>
                </a:lnTo>
                <a:lnTo>
                  <a:pt x="1699054" y="3231292"/>
                </a:lnTo>
                <a:lnTo>
                  <a:pt x="2199502" y="2977979"/>
                </a:lnTo>
                <a:lnTo>
                  <a:pt x="2094470" y="1964725"/>
                </a:lnTo>
                <a:lnTo>
                  <a:pt x="1711411" y="1822622"/>
                </a:lnTo>
                <a:lnTo>
                  <a:pt x="1791729" y="1346887"/>
                </a:lnTo>
                <a:lnTo>
                  <a:pt x="2193324" y="1272746"/>
                </a:lnTo>
                <a:lnTo>
                  <a:pt x="2502243" y="203887"/>
                </a:lnTo>
                <a:lnTo>
                  <a:pt x="197708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1DD99E5-2F07-9B5D-F252-1B4174DB0ED4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E8E9DC-DC82-1240-2E03-004054E65DC4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ED8C4A-689B-8F30-BC68-CB36B0E576AC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2A3E67-9CE4-8EF4-5D81-E9F5F2C13F81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44073F0-4680-6462-5B2D-067710A35145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60EF64-BC94-889A-82A5-CEAA93F83DBE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04EEBB-C2C6-5213-4C73-6F298940D5BF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A71FB-BCF1-3A6A-7DF2-2CFB2CD5F84F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285D62-03FA-BB14-B469-937ADE7F2442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AC865D81-1C02-85C0-9D02-BFB23CE18BF8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E9AA93-210D-CD6D-F29A-3511E6A3C94C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FADCD47-FF2C-33C4-2798-8416625DD1BE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A834AB-FF2D-0EC7-C63A-8465AB9493B2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92131B9-6EBC-AB7E-2CE1-CA5996D3991E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E255634-F44A-1275-8B86-9C3D453640E1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E8BFE5-E2EA-0D17-222F-A3A249A36623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C3A4780-E93A-2048-B6FE-03CED750FD81}"/>
                  </a:ext>
                </a:extLst>
              </p:cNvPr>
              <p:cNvSpPr txBox="1"/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8048A5-02D3-0E01-2801-BA27A04C8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7977566-D263-C032-9601-A70195DFD883}"/>
                  </a:ext>
                </a:extLst>
              </p:cNvPr>
              <p:cNvSpPr txBox="1"/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567E78E-303E-69A3-5111-6B032209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F3D270-2E12-B183-AA28-C36ACBA0E9E5}"/>
                  </a:ext>
                </a:extLst>
              </p:cNvPr>
              <p:cNvSpPr txBox="1"/>
              <p:nvPr/>
            </p:nvSpPr>
            <p:spPr>
              <a:xfrm>
                <a:off x="3351000" y="383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69F526B-7137-3249-0702-37CCCF7E6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3834000"/>
                <a:ext cx="161406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74B5D91-9E3B-4FF0-E72B-41AFEB1CE15C}"/>
                  </a:ext>
                </a:extLst>
              </p:cNvPr>
              <p:cNvSpPr txBox="1"/>
              <p:nvPr/>
            </p:nvSpPr>
            <p:spPr>
              <a:xfrm>
                <a:off x="5781000" y="131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74B5D91-9E3B-4FF0-E72B-41AFEB1CE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000" y="1314000"/>
                <a:ext cx="161406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8913DB6-BB71-C103-6D56-F6422DFCC0A9}"/>
                  </a:ext>
                </a:extLst>
              </p:cNvPr>
              <p:cNvSpPr txBox="1"/>
              <p:nvPr/>
            </p:nvSpPr>
            <p:spPr>
              <a:xfrm>
                <a:off x="5151000" y="4869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8913DB6-BB71-C103-6D56-F6422DFCC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000" y="4869000"/>
                <a:ext cx="161406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DCBAB2B-1C88-4638-6C23-FB550604D3C6}"/>
                  </a:ext>
                </a:extLst>
              </p:cNvPr>
              <p:cNvSpPr txBox="1"/>
              <p:nvPr/>
            </p:nvSpPr>
            <p:spPr>
              <a:xfrm>
                <a:off x="381000" y="5049000"/>
                <a:ext cx="4950000" cy="8450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4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  <m:sup>
                              <m:r>
                                <a:rPr lang="en-US" sz="4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DCBAB2B-1C88-4638-6C23-FB550604D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049000"/>
                <a:ext cx="4950000" cy="8450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row: Up 27">
            <a:extLst>
              <a:ext uri="{FF2B5EF4-FFF2-40B4-BE49-F238E27FC236}">
                <a16:creationId xmlns:a16="http://schemas.microsoft.com/office/drawing/2014/main" id="{DCD63CCA-B187-0A88-2453-C2DBC526AE17}"/>
              </a:ext>
            </a:extLst>
          </p:cNvPr>
          <p:cNvSpPr/>
          <p:nvPr/>
        </p:nvSpPr>
        <p:spPr>
          <a:xfrm rot="10800000">
            <a:off x="2181000" y="2124000"/>
            <a:ext cx="251967" cy="2865020"/>
          </a:xfrm>
          <a:prstGeom prst="upArrow">
            <a:avLst>
              <a:gd name="adj1" fmla="val 50000"/>
              <a:gd name="adj2" fmla="val 8959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71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B32D4-E2F5-B498-79ED-B83EDA31E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D5614B6-0D22-A6A8-E33A-DF87D508F3F4}"/>
              </a:ext>
            </a:extLst>
          </p:cNvPr>
          <p:cNvSpPr/>
          <p:nvPr/>
        </p:nvSpPr>
        <p:spPr>
          <a:xfrm>
            <a:off x="786000" y="684000"/>
            <a:ext cx="3870000" cy="558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DB8BE00-7B2A-E432-718E-41F7E27D0C8B}"/>
              </a:ext>
            </a:extLst>
          </p:cNvPr>
          <p:cNvSpPr/>
          <p:nvPr/>
        </p:nvSpPr>
        <p:spPr>
          <a:xfrm>
            <a:off x="4127157" y="1804086"/>
            <a:ext cx="2502243" cy="3231292"/>
          </a:xfrm>
          <a:custGeom>
            <a:avLst/>
            <a:gdLst>
              <a:gd name="csX0" fmla="*/ 1977081 w 2502243"/>
              <a:gd name="csY0" fmla="*/ 0 h 3231292"/>
              <a:gd name="csX1" fmla="*/ 0 w 2502243"/>
              <a:gd name="csY1" fmla="*/ 1742303 h 3231292"/>
              <a:gd name="csX2" fmla="*/ 37070 w 2502243"/>
              <a:gd name="csY2" fmla="*/ 2187146 h 3231292"/>
              <a:gd name="csX3" fmla="*/ 1699054 w 2502243"/>
              <a:gd name="csY3" fmla="*/ 3231292 h 3231292"/>
              <a:gd name="csX4" fmla="*/ 2199502 w 2502243"/>
              <a:gd name="csY4" fmla="*/ 2977979 h 3231292"/>
              <a:gd name="csX5" fmla="*/ 2094470 w 2502243"/>
              <a:gd name="csY5" fmla="*/ 1964725 h 3231292"/>
              <a:gd name="csX6" fmla="*/ 1711411 w 2502243"/>
              <a:gd name="csY6" fmla="*/ 1822622 h 3231292"/>
              <a:gd name="csX7" fmla="*/ 1791729 w 2502243"/>
              <a:gd name="csY7" fmla="*/ 1346887 h 3231292"/>
              <a:gd name="csX8" fmla="*/ 2193324 w 2502243"/>
              <a:gd name="csY8" fmla="*/ 1272746 h 3231292"/>
              <a:gd name="csX9" fmla="*/ 2502243 w 2502243"/>
              <a:gd name="csY9" fmla="*/ 203887 h 3231292"/>
              <a:gd name="csX10" fmla="*/ 1977081 w 2502243"/>
              <a:gd name="csY10" fmla="*/ 0 h 3231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02243" h="3231292">
                <a:moveTo>
                  <a:pt x="1977081" y="0"/>
                </a:moveTo>
                <a:lnTo>
                  <a:pt x="0" y="1742303"/>
                </a:lnTo>
                <a:lnTo>
                  <a:pt x="37070" y="2187146"/>
                </a:lnTo>
                <a:lnTo>
                  <a:pt x="1699054" y="3231292"/>
                </a:lnTo>
                <a:lnTo>
                  <a:pt x="2199502" y="2977979"/>
                </a:lnTo>
                <a:lnTo>
                  <a:pt x="2094470" y="1964725"/>
                </a:lnTo>
                <a:lnTo>
                  <a:pt x="1711411" y="1822622"/>
                </a:lnTo>
                <a:lnTo>
                  <a:pt x="1791729" y="1346887"/>
                </a:lnTo>
                <a:lnTo>
                  <a:pt x="2193324" y="1272746"/>
                </a:lnTo>
                <a:lnTo>
                  <a:pt x="2502243" y="203887"/>
                </a:lnTo>
                <a:lnTo>
                  <a:pt x="197708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C1F855-1322-0BEC-BF59-78B434CB3FF4}"/>
              </a:ext>
            </a:extLst>
          </p:cNvPr>
          <p:cNvSpPr/>
          <p:nvPr/>
        </p:nvSpPr>
        <p:spPr>
          <a:xfrm rot="3547023">
            <a:off x="3680206" y="3384043"/>
            <a:ext cx="3216583" cy="49401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82E7DC3-6065-F511-C4D4-99152DA9AA32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BF746A5-2469-04C7-7E91-C65B73407AF0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E9D236B-DE9B-7A68-A108-8EA54B7ADA46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74C8B4-C46B-8E2D-B1D6-57404EB9A499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013AF5-6F92-5917-3142-26B978B17CEF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098387-1E89-3D01-AB6E-1CA6D4D73C9D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35E616-5D8B-5312-FC61-0DD27F29AC85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9A810D-D8B5-D51F-653B-1E030295E351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C5DD07-E716-BAC0-08BB-4E6C21F9827D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CCC29D95-9821-351B-B287-F5686FDA9D6D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EA0F13-E63D-F659-78DF-40DB4417812F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AB1615C-B20D-130E-77DE-9DD6F9F8717A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74E308-0D69-137C-D812-492A3D0B3CB1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4771D7F-1235-6760-25A5-F8FD3704BBF9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910CCBB-2941-DC61-E833-166B4A1AE56D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5A6D4CF-D448-0898-76F1-C23BC8408B22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F6487D1-53D0-FC8F-A103-95A4F7B31EC5}"/>
                  </a:ext>
                </a:extLst>
              </p:cNvPr>
              <p:cNvSpPr txBox="1"/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8048A5-02D3-0E01-2801-BA27A04C8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0" y="819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9DEE718-7CE7-7B37-7CEF-737B44E926E6}"/>
                  </a:ext>
                </a:extLst>
              </p:cNvPr>
              <p:cNvSpPr txBox="1"/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567E78E-303E-69A3-5111-6B0322097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E90B02-5D7E-931D-6128-C8A795A1267D}"/>
                  </a:ext>
                </a:extLst>
              </p:cNvPr>
              <p:cNvSpPr txBox="1"/>
              <p:nvPr/>
            </p:nvSpPr>
            <p:spPr>
              <a:xfrm>
                <a:off x="3351000" y="383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69F526B-7137-3249-0702-37CCCF7E6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000" y="3834000"/>
                <a:ext cx="161406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95E44C5-5B7A-2158-C8C5-A8A28083F7C9}"/>
                  </a:ext>
                </a:extLst>
              </p:cNvPr>
              <p:cNvSpPr txBox="1"/>
              <p:nvPr/>
            </p:nvSpPr>
            <p:spPr>
              <a:xfrm>
                <a:off x="5781000" y="131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95E44C5-5B7A-2158-C8C5-A8A28083F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000" y="1314000"/>
                <a:ext cx="161406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0A75964-E322-E1FA-FC91-73215E487545}"/>
                  </a:ext>
                </a:extLst>
              </p:cNvPr>
              <p:cNvSpPr txBox="1"/>
              <p:nvPr/>
            </p:nvSpPr>
            <p:spPr>
              <a:xfrm>
                <a:off x="5151000" y="4869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0A75964-E322-E1FA-FC91-73215E487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000" y="4869000"/>
                <a:ext cx="161406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4CB4D7B-3A9B-D560-D75A-C554CFA82467}"/>
                  </a:ext>
                </a:extLst>
              </p:cNvPr>
              <p:cNvSpPr txBox="1"/>
              <p:nvPr/>
            </p:nvSpPr>
            <p:spPr>
              <a:xfrm>
                <a:off x="381000" y="5049000"/>
                <a:ext cx="4950000" cy="8450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4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  <m:sup>
                              <m:r>
                                <a:rPr lang="en-US" sz="4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4CB4D7B-3A9B-D560-D75A-C554CFA82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049000"/>
                <a:ext cx="4950000" cy="8450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row: Up 27">
            <a:extLst>
              <a:ext uri="{FF2B5EF4-FFF2-40B4-BE49-F238E27FC236}">
                <a16:creationId xmlns:a16="http://schemas.microsoft.com/office/drawing/2014/main" id="{D9D51861-12DF-215C-DC44-18850CCBD3E0}"/>
              </a:ext>
            </a:extLst>
          </p:cNvPr>
          <p:cNvSpPr/>
          <p:nvPr/>
        </p:nvSpPr>
        <p:spPr>
          <a:xfrm rot="10800000">
            <a:off x="2181000" y="2124000"/>
            <a:ext cx="251967" cy="2865020"/>
          </a:xfrm>
          <a:prstGeom prst="upArrow">
            <a:avLst>
              <a:gd name="adj1" fmla="val 50000"/>
              <a:gd name="adj2" fmla="val 8959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D0768248-656C-BAD0-FEAA-80B595554EAF}"/>
              </a:ext>
            </a:extLst>
          </p:cNvPr>
          <p:cNvSpPr/>
          <p:nvPr/>
        </p:nvSpPr>
        <p:spPr>
          <a:xfrm rot="1080862">
            <a:off x="3991113" y="2543980"/>
            <a:ext cx="251967" cy="978408"/>
          </a:xfrm>
          <a:prstGeom prst="upArrow">
            <a:avLst>
              <a:gd name="adj1" fmla="val 50000"/>
              <a:gd name="adj2" fmla="val 8959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Scientists say the chicken came first - but they're just eggheads | Science  | The Guardian">
            <a:extLst>
              <a:ext uri="{FF2B5EF4-FFF2-40B4-BE49-F238E27FC236}">
                <a16:creationId xmlns:a16="http://schemas.microsoft.com/office/drawing/2014/main" id="{F0CE1B7A-4932-14D2-7071-7EB4D171CD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1000" y="2124000"/>
            <a:ext cx="4381500" cy="26289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FEB739C-F84B-D6B6-2FF8-AEB9ED8827B1}"/>
              </a:ext>
            </a:extLst>
          </p:cNvPr>
          <p:cNvSpPr txBox="1"/>
          <p:nvPr/>
        </p:nvSpPr>
        <p:spPr>
          <a:xfrm>
            <a:off x="7671000" y="4959000"/>
            <a:ext cx="34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Always happens!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67760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44FE3-B8DE-C72B-6A9C-578E3EABA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5E9EB84-585D-3F3E-4BCE-C16E621E20D9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66BF24-0A4B-6CD8-8207-DE7546B93CC6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13A86C-72A2-9328-43F5-32DA090767D1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B318B41-604B-FE52-2A09-8D4C994FE9A4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DA664F-451B-F685-2F96-90447F6591F0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AA16FA-7DF2-0E72-8EA1-02CDD35C5394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A32C99-6DD1-1057-54EE-E9BE549B95F3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9AAB6F-BEB2-361D-B647-F16F164C435A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297B2C-D791-4515-C688-CDC6A7873542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5CEA831E-9697-4CA8-0CB2-D11C752BB0C2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2E562B6-9099-7B73-7176-2021A8CEC84E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3ED742-46ED-1221-E65E-B6972B6EF309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8D497A0-E8F0-8B8E-474B-6CE1F6E3CAD8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9348280-4D19-4E5E-8B01-EDA53438041F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5E054F-75C7-8384-9E93-626F41CA5154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1DAE5A9-4E7B-B006-A039-B7FE7788EDCE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318CAF-CE9B-96D4-C28C-F0075B4C86F7}"/>
                  </a:ext>
                </a:extLst>
              </p:cNvPr>
              <p:cNvSpPr txBox="1"/>
              <p:nvPr/>
            </p:nvSpPr>
            <p:spPr>
              <a:xfrm>
                <a:off x="156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318CAF-CE9B-96D4-C28C-F0075B4C8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B2188F-5120-ABF8-D8D8-B9061F4DFA43}"/>
                  </a:ext>
                </a:extLst>
              </p:cNvPr>
              <p:cNvSpPr txBox="1"/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B2188F-5120-ABF8-D8D8-B9061F4DF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6A6167-DC6F-3D00-66D4-6568D09E529A}"/>
                  </a:ext>
                </a:extLst>
              </p:cNvPr>
              <p:cNvSpPr txBox="1"/>
              <p:nvPr/>
            </p:nvSpPr>
            <p:spPr>
              <a:xfrm>
                <a:off x="2766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6A6167-DC6F-3D00-66D4-6568D09E5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075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35C22-5817-1FFD-AF77-E2F1120FE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C320BCF-5AAB-4B3B-63B9-D05A48392854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C0B1AC2-1925-F5C5-1368-E6580A1130A6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9A29C28-0FC2-555A-0574-4B8F76F7256F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68C9779-FBC6-42CB-6F7A-A4335302580C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F7B32C-DA4C-DBB0-8182-7587BBAB3C87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ADEC67-B0F3-A6B0-99AF-B208980F8B94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1BA5A6-A0B6-9803-4DD6-FD796187D254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7D00C5-73AD-14BF-5CD2-09391DFF5BB1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E57714-00DF-8791-C86A-D2C0B9E7E84B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91CE634-CAE9-A0DE-5EE2-F8B65F294EBE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54CC563-CBB2-EF96-1A19-D6AD13BD1BDF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4DA8C14-B186-C52C-270C-779CAC8A5088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rgbClr val="F3A447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299B1F9-87DB-22C5-819A-855736E577FB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016F0A-E4A1-18BD-5AFF-F77CE61714A1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9352D6-9F4F-72F2-E3BA-BC735937D49A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19BBE59-A1CD-D797-2384-90B00AA5DCA7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rgbClr val="F3A447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5ED9D8E-7677-DE0F-CA9F-EC4FFBB9C1D1}"/>
                  </a:ext>
                </a:extLst>
              </p:cNvPr>
              <p:cNvSpPr txBox="1"/>
              <p:nvPr/>
            </p:nvSpPr>
            <p:spPr>
              <a:xfrm>
                <a:off x="156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5ED9D8E-7677-DE0F-CA9F-EC4FFBB9C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858B7E0-5D26-FA95-BF7B-3589C2A16EE9}"/>
                  </a:ext>
                </a:extLst>
              </p:cNvPr>
              <p:cNvSpPr txBox="1"/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858B7E0-5D26-FA95-BF7B-3589C2A16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0D27BF7-9F43-D9C7-C69B-54454F3290FF}"/>
                  </a:ext>
                </a:extLst>
              </p:cNvPr>
              <p:cNvSpPr txBox="1"/>
              <p:nvPr/>
            </p:nvSpPr>
            <p:spPr>
              <a:xfrm>
                <a:off x="2766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0D27BF7-9F43-D9C7-C69B-54454F329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9C3158-411F-B95A-C841-E87B0C3BD444}"/>
                  </a:ext>
                </a:extLst>
              </p:cNvPr>
              <p:cNvSpPr txBox="1"/>
              <p:nvPr/>
            </p:nvSpPr>
            <p:spPr>
              <a:xfrm>
                <a:off x="966000" y="504000"/>
                <a:ext cx="855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9C3158-411F-B95A-C841-E87B0C3BD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000" y="504000"/>
                <a:ext cx="85500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9150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1909E-EA39-3788-1707-6C9FD7E78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F00EFB-A05B-8418-6E65-90C61AEFC4A7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B246F2-7EC6-3BB0-A14F-31C71CFA7DBE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29E2CA-93C2-45B8-3D55-8E83165C21E5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9A774D-E949-23B9-286B-A60B7D1558E8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848428-8ED2-6AF7-EE10-53743397F1D0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244CD42-B34C-1998-8D8A-0376F2EEE197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5E0150-F672-0DB4-094C-EEACF2A30773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A989D1-F3CF-9F68-BC87-2E63FAE0BEA7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19000B-A6AB-7917-0A44-9744FCE3DAEC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B2F247D8-385A-5383-6237-1219ABC6A446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13AED3-B331-A107-1BDF-6DCAB99CC16F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13B58C0-0170-E91F-D4FD-0A4B490BE670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DF27CAF-AF28-3F9E-B86F-4E1C7DFFC1A8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D3D3EA1-23DD-1896-BFAE-7C422600FF66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212CEB8-E6BC-09EF-D5AF-6C8AC0E50DAC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736D856-97BA-AA5E-F1B7-5F80234AB68C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CC52D6A-141C-408F-4484-24145AD0CE48}"/>
                  </a:ext>
                </a:extLst>
              </p:cNvPr>
              <p:cNvSpPr txBox="1"/>
              <p:nvPr/>
            </p:nvSpPr>
            <p:spPr>
              <a:xfrm>
                <a:off x="156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318CAF-CE9B-96D4-C28C-F0075B4C8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CE0979-6A32-5061-CB10-50081E4A8239}"/>
                  </a:ext>
                </a:extLst>
              </p:cNvPr>
              <p:cNvSpPr txBox="1"/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B2188F-5120-ABF8-D8D8-B9061F4DF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000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EBE0FC4-311B-C747-2329-DC64BE0B3304}"/>
                  </a:ext>
                </a:extLst>
              </p:cNvPr>
              <p:cNvSpPr txBox="1"/>
              <p:nvPr/>
            </p:nvSpPr>
            <p:spPr>
              <a:xfrm>
                <a:off x="2766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6A6167-DC6F-3D00-66D4-6568D09E5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1136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1F1AE-455C-60FC-7A92-933475AE1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1492F6B3-F8D0-6710-14E8-BC3AC54319C8}"/>
              </a:ext>
            </a:extLst>
          </p:cNvPr>
          <p:cNvGrpSpPr/>
          <p:nvPr/>
        </p:nvGrpSpPr>
        <p:grpSpPr>
          <a:xfrm>
            <a:off x="1467350" y="1963668"/>
            <a:ext cx="2187540" cy="2898982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0BE266F-F261-66C7-ECC9-9480589AB2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D7625F-6ACD-E395-133B-673A3AABF3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B11F2E6-C947-DCB3-D325-4E849252E87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4D65373-D6E7-64D1-46BF-F7B2EC1C20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7FA8770-891B-26F4-2D6B-C76A3941E0BD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B349322-CA4B-451C-04A6-97EAEBACAAA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8D0FEE1-3D56-292D-D559-ABD1F5AB575E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3B1758B-7A22-ABF2-9B42-EB2039B590E0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10C22D3-7688-D9F1-0C8A-1C7462CC230A}"/>
              </a:ext>
            </a:extLst>
          </p:cNvPr>
          <p:cNvGrpSpPr/>
          <p:nvPr/>
        </p:nvGrpSpPr>
        <p:grpSpPr>
          <a:xfrm>
            <a:off x="1468800" y="1965600"/>
            <a:ext cx="2187540" cy="2898982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D51717B-F69E-4A54-37C7-604C028EC8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EFF14A9-01D2-6206-1EDB-D5F7090594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255FA24-F029-F175-F167-0CDC3997A36D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CDCF246-7564-9270-F41A-558CFC09B7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EC250A8-B033-4C68-7A9E-6B925041AF3F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A3AD325-3C4B-EE48-207B-DF60387E53CC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880D959-1F6C-789E-C142-5B4CFEB459B5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8F0F2FA-88E2-51DD-05F4-9EACF4B15E51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1244056-8E75-CA16-1DE2-0E88364DF3FE}"/>
              </a:ext>
            </a:extLst>
          </p:cNvPr>
          <p:cNvGrpSpPr/>
          <p:nvPr/>
        </p:nvGrpSpPr>
        <p:grpSpPr>
          <a:xfrm>
            <a:off x="1468800" y="1965600"/>
            <a:ext cx="2187540" cy="2898982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7B7EC66-672A-C6EF-94FE-F7B1655BE3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898DF23-29E7-141D-36F3-E181E3445F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9F1D39D-62B0-5776-4CAB-FF70C3445E65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14095C8-07C9-F6E6-821B-A82F033302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6D26A3E-2BD8-F054-8416-42BB89563A7B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B1331CC-0C92-245D-81CF-D482F4B7BED0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04F7643-1CB6-26DE-018F-A06F146FE444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E3F2AF5-2765-D96D-7B9C-9137996B02F5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275E39A-48AA-19BA-F456-EF084D295986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84A8BF-E8A0-5EA0-6B37-C548E5242C7C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B575D0A-F199-2855-949E-D6985535915C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DA1869-2A24-F6EC-19B3-1176A9164319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FB805D-116C-4E8A-C779-6376793AF22F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27789A-F413-38B0-4DE3-26D5783FFFBD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C69A693-EE48-E45F-0648-2A85A6C579F0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2DD38B-6CCA-4E17-4897-9D197ACF332B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2B53E2-BCDF-9AE5-59F9-FD85949422DF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CF97499F-4582-9AEC-57EA-FB8BC27F8486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637B636-6A86-6FF7-2409-B15D8417390A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63464EF-5515-DBEE-778C-1D28E641C243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B8AC8F0-020F-457C-CBFA-B9A5D04C359C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87291F9-5A03-84E5-948B-FC12286C3D41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6122B53-975B-551D-FFC5-363D67401F18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54BB324-3A5C-FD12-5935-1ABE7F491621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A78DBD1-6AE9-2EE9-24AB-0669A1A4C717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A78DBD1-6AE9-2EE9-24AB-0669A1A4C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791F889-82BA-2E5D-B114-8B909A41D6DB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791F889-82BA-2E5D-B114-8B909A41D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CE54C2-2831-F894-3BD3-EA13CDA845D2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CE54C2-2831-F894-3BD3-EA13CDA84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Oval 66">
            <a:extLst>
              <a:ext uri="{FF2B5EF4-FFF2-40B4-BE49-F238E27FC236}">
                <a16:creationId xmlns:a16="http://schemas.microsoft.com/office/drawing/2014/main" id="{4F3143A6-5EC2-FD8C-6F81-C94BF348ED68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517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16760-92BE-4EC9-9125-C775BAC8E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E3D55A79-37FD-273E-2A8A-B72DD16472A3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9855270-1B85-85D4-FB17-FC667DC090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9A369CA-78C7-3ECA-E804-A107A93044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A85456-5CA3-F17A-FC43-627275D2CE79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EEABD24-F19C-882C-9B34-C3C02A0171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6C3D680-4720-BD64-F59D-B92474DDC87E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475039B-3CAF-1A25-0B9F-72FC45B29AD7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611B451-AC10-1621-A050-7F68FD3DE4F5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F293CCA-B8B2-CD9F-B3E4-DA3D6EB273F9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C3CE6D2-930B-E02D-1B4C-8A7246360FA7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7F99A2F-2745-9FF0-5908-BC03E5D2BD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A12F5B2-17A2-3B7D-91DF-759C4F053B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C3025BA-779D-495E-EBC1-6C23383E2C1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824CCDE-BC88-D9E6-97A3-FD0469A47D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F59BCCF-2861-E911-6822-D6FABB76CFA8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7256934-F623-6DD6-30F1-695A04912677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9646FD9-DFDF-907F-B84D-87FF40529E78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2E480742-CEDC-3572-D7E4-80452729ED94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F14E24B-B445-34A4-AA08-1C30B70FD609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10F4EE1-2F41-DB05-DF7A-885AB7C2AB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7C830B4-ABDA-89E3-B7C0-88C66A929F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35F024C-1646-023D-7525-BA6B61B5A06C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61354C-1B34-99C0-ED60-369F7EF47E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265DD48-888B-F6E8-260C-E18BCFDEA398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1054C8F-B1A3-AA8B-2F50-8AB97CCAB6E0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7B4AE8E-E4C5-31B7-FBD2-A28FE41C8281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CCD585C-6939-5DAF-1597-BE24B79F2A55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9B664BB-CF17-796C-D450-4F3C0E7CD1F3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1D2B74-0621-FB51-D89F-A1DD0E945C7F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C97ACC8-9EB7-5A2A-30B5-215BE57A1CE1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814AA8-C241-CBEC-3451-7E4E3D42DBD4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CDFCC1F-3DD1-8DDE-C4E8-3CC94BB75F52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5FE05E-8794-F2FD-BB57-211AF5BB24D3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287715-D21C-93A0-470A-2C760C28F817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99AA56-9A28-8253-CD84-ED7B354D4F54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47F50F-970A-14A6-95B3-706EDAFD1778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AFB2BB5C-261F-B426-30D3-1436E046102C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A6D9758-DECF-A65B-4CEF-BDC74BE6ADAF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B190DA-8271-9681-B84E-ED2E8EFF0D6F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1788AED-313D-D441-9049-9971F4D09313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D2BCB36-E695-ACD1-82FA-75E63FD92C6F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CE6F636-A196-D4E2-D9B5-FAF761DE9C38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A6513C7-E0E3-8176-B41C-B394DEBB65B2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7127E7-0AAB-B122-32B0-1A56C034F2D8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7127E7-0AAB-B122-32B0-1A56C034F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828C390-D8FD-F848-7F28-4BCCB3D0E071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828C390-D8FD-F848-7F28-4BCCB3D0E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121C148-E2F0-026F-BE40-D6A693F5A9CC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121C148-E2F0-026F-BE40-D6A693F5A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EA3AD602-DA11-118F-7120-FD88CDEA3DBB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77FBB64-BBF9-8466-5572-83E77583B80C}"/>
                  </a:ext>
                </a:extLst>
              </p:cNvPr>
              <p:cNvSpPr txBox="1"/>
              <p:nvPr/>
            </p:nvSpPr>
            <p:spPr>
              <a:xfrm>
                <a:off x="7311000" y="459000"/>
                <a:ext cx="3735000" cy="7923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77FBB64-BBF9-8466-5572-83E77583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000" y="459000"/>
                <a:ext cx="3735000" cy="7923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A17CAFC-179C-5FDF-25AD-1EC9193AC9B1}"/>
                  </a:ext>
                </a:extLst>
              </p:cNvPr>
              <p:cNvSpPr txBox="1"/>
              <p:nvPr/>
            </p:nvSpPr>
            <p:spPr>
              <a:xfrm>
                <a:off x="7311000" y="1344735"/>
                <a:ext cx="3735000" cy="8242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105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A17CAFC-179C-5FDF-25AD-1EC9193AC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000" y="1344735"/>
                <a:ext cx="3735000" cy="8242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ACCD776-51DA-A64D-C2F7-B1806DABDA2B}"/>
                  </a:ext>
                </a:extLst>
              </p:cNvPr>
              <p:cNvSpPr txBox="1"/>
              <p:nvPr/>
            </p:nvSpPr>
            <p:spPr>
              <a:xfrm>
                <a:off x="7311000" y="2798086"/>
                <a:ext cx="3735000" cy="4954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ACCD776-51DA-A64D-C2F7-B1806DABD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000" y="2798086"/>
                <a:ext cx="3735000" cy="495457"/>
              </a:xfrm>
              <a:prstGeom prst="rect">
                <a:avLst/>
              </a:prstGeom>
              <a:blipFill>
                <a:blip r:embed="rId7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6BD7AD9-BE36-F800-38DC-500DE03B8D5B}"/>
                  </a:ext>
                </a:extLst>
              </p:cNvPr>
              <p:cNvSpPr txBox="1"/>
              <p:nvPr/>
            </p:nvSpPr>
            <p:spPr>
              <a:xfrm>
                <a:off x="7311000" y="3383543"/>
                <a:ext cx="3735000" cy="4954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6BD7AD9-BE36-F800-38DC-500DE03B8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000" y="3383543"/>
                <a:ext cx="3735000" cy="495457"/>
              </a:xfrm>
              <a:prstGeom prst="rect">
                <a:avLst/>
              </a:prstGeom>
              <a:blipFill>
                <a:blip r:embed="rId8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FEE007E-2F1F-E61A-4248-909777B59D89}"/>
                  </a:ext>
                </a:extLst>
              </p:cNvPr>
              <p:cNvSpPr txBox="1"/>
              <p:nvPr/>
            </p:nvSpPr>
            <p:spPr>
              <a:xfrm>
                <a:off x="7311000" y="4778086"/>
                <a:ext cx="3735000" cy="4954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FEE007E-2F1F-E61A-4248-909777B59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000" y="4778086"/>
                <a:ext cx="3735000" cy="495457"/>
              </a:xfrm>
              <a:prstGeom prst="rect">
                <a:avLst/>
              </a:prstGeom>
              <a:blipFill>
                <a:blip r:embed="rId9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034A52E-FD9E-6196-402D-18953DB3959D}"/>
                  </a:ext>
                </a:extLst>
              </p:cNvPr>
              <p:cNvSpPr txBox="1"/>
              <p:nvPr/>
            </p:nvSpPr>
            <p:spPr>
              <a:xfrm>
                <a:off x="7311000" y="5363543"/>
                <a:ext cx="3735000" cy="4954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05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034A52E-FD9E-6196-402D-18953DB39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000" y="5363543"/>
                <a:ext cx="3735000" cy="495457"/>
              </a:xfrm>
              <a:prstGeom prst="rect">
                <a:avLst/>
              </a:prstGeom>
              <a:blipFill>
                <a:blip r:embed="rId10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408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1BE22-CD0C-9CDC-8DA3-5143D86B3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71AF67C2-F7CA-ADB6-2873-6228DBFD8FAD}"/>
              </a:ext>
            </a:extLst>
          </p:cNvPr>
          <p:cNvSpPr/>
          <p:nvPr/>
        </p:nvSpPr>
        <p:spPr>
          <a:xfrm>
            <a:off x="5826000" y="234000"/>
            <a:ext cx="5535000" cy="2115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188DC16-6CD6-9FC5-7632-C7900DB1B865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F7A41F8-1285-1A57-6B35-823E17A1E5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ED9625-3DA3-0365-1991-CA42EDC86F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392C7A-DFD6-8E1D-E941-658E5E0C6EF7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D867369-99C4-89BD-BAA1-943BB4D873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952B4BD-87A8-17B9-B7D5-70979D3A7AD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3ADDE87-8ADB-1BB7-15A4-FD55BCE81F8F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1C954A6-F883-5F10-0340-B4897F2EDF1E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476BFD9-9998-83EA-44B6-DDA491C16BAC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5484E-2EB3-9BA2-841E-19AD98B0B723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DAC84C1-C956-D29F-8D32-D95360263C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E522829-C9BB-4017-35C8-8354A21E3E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052660A-6D89-4094-60ED-7DC5497A64C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683FF88-F154-3A11-8DB8-7223E4BF69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82ADC20-07CC-D198-2AC8-58B63FD4197D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F03EB8D-8921-C335-5442-DF5675C1B14D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8FBC7EF-BA21-47A8-4172-13979BF8A4A0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1FC05AB-9E98-B80E-91C6-56584D8D5AA1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D565385-1296-84A6-DDC1-FAEB0CF70624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4D8FBAB-BEC2-C173-C830-13B0AB1B92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1FDA39-6FEE-814D-24DA-331EE40000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EC89F20-92E9-37E3-B3B8-707C98C19DED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E3621F8-0F26-5CA9-9BA3-01D59B8E8B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17C7D3B-874E-5476-420D-BEE821398E76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204A363-908C-B04E-BBDB-07EA86E87111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8EDE088-0EB1-73E1-9D4E-0F99F6070E74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E9CE890-7F1E-3C18-196B-2C8EF7C78A13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05C7BBA-C9BA-4D8B-1C7D-40B7C945C701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315E52-4FD4-C247-0801-DA96FC8271F9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1D55FE-748A-73F7-C3FF-B911B77698FF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6CF71-9AD9-96F2-1870-7A715F5BC89B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B32456-47A8-3697-673F-E73204DA1FF2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350C47-EE26-CE69-A9EF-B700466C6791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770EEBB-79AF-1366-A734-1D8F1D19744E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FDF2E6-8FEE-704B-9CF3-D9146B7F1AA9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3A05A5-B645-6D3C-2651-7644D3970A74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AB3B49ED-CABD-4568-ACC2-A8B9DDF0FDE7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72D53BA-6F0F-A9B3-AF6E-C3C6B09327EF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81FC327-C2A9-EFA0-C438-3F8701EF9270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92F3166-4154-AB83-8E91-74381637CB34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8C491F6-C6AF-12AA-DB96-28B2FD54CA84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E503E5C-F2AA-BE67-B3D3-5FAC92B268E9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69DA87B-9695-11E3-4755-162250FB757B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14AF530-33A0-D364-3029-596DDE4A0D5C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14AF530-33A0-D364-3029-596DDE4A0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C3AF6EE-C35C-BFAC-6305-B2EDB49EDB43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C3AF6EE-C35C-BFAC-6305-B2EDB49ED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6223EE-1D08-4C53-7936-DCAFECEEB7A3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6223EE-1D08-4C53-7936-DCAFECEEB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B5B64FCB-098B-D9EF-4782-F3E2D667A43F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34C658D-6B63-F896-DA9A-093EE6771DE4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339657E-B503-D340-6903-3ECADE629CB8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EFBEA8A-B8F6-6ED4-C891-60CABEA6E635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543888F-AE60-4C04-E888-E1CDEB9EE61D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543888F-AE60-4C04-E888-E1CDEB9EE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21CDF5E-43D8-8A86-49DF-CC81751DB34C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21CDF5E-43D8-8A86-49DF-CC81751DB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D549177-C28F-678A-C9A1-828A65BAA5AF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AC177AF-169D-FD78-D587-141AFC463DCD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AC177AF-169D-FD78-D587-141AFC463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CC58FED5-2CB4-EF10-B84E-C78F5793041A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B02EFCC-2F98-FDF1-A6CC-E5C1C58F592E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2AD3FCB-C210-DE6B-ED6C-4688F48393DA}"/>
              </a:ext>
            </a:extLst>
          </p:cNvPr>
          <p:cNvCxnSpPr>
            <a:cxnSpLocks/>
          </p:cNvCxnSpPr>
          <p:nvPr/>
        </p:nvCxnSpPr>
        <p:spPr>
          <a:xfrm>
            <a:off x="7896000" y="342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439772F-F435-E0E4-6B05-AE0D469DB931}"/>
              </a:ext>
            </a:extLst>
          </p:cNvPr>
          <p:cNvCxnSpPr>
            <a:cxnSpLocks/>
          </p:cNvCxnSpPr>
          <p:nvPr/>
        </p:nvCxnSpPr>
        <p:spPr>
          <a:xfrm>
            <a:off x="11127739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2BBE233-D554-2A21-F56C-85193DE68272}"/>
              </a:ext>
            </a:extLst>
          </p:cNvPr>
          <p:cNvCxnSpPr>
            <a:cxnSpLocks/>
          </p:cNvCxnSpPr>
          <p:nvPr/>
        </p:nvCxnSpPr>
        <p:spPr>
          <a:xfrm>
            <a:off x="7896000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B85196C-3779-2573-D44D-16E9847337C9}"/>
                  </a:ext>
                </a:extLst>
              </p:cNvPr>
              <p:cNvSpPr txBox="1"/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B85196C-3779-2573-D44D-16E984733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5C4E5C4-9AC5-9178-90DC-5C816C3E9C0A}"/>
                  </a:ext>
                </a:extLst>
              </p:cNvPr>
              <p:cNvSpPr txBox="1"/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5C4E5C4-9AC5-9178-90DC-5C816C3E9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D6051921-5D3C-6715-6662-E39E4EFFDF8C}"/>
              </a:ext>
            </a:extLst>
          </p:cNvPr>
          <p:cNvSpPr/>
          <p:nvPr/>
        </p:nvSpPr>
        <p:spPr>
          <a:xfrm>
            <a:off x="9347626" y="333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1868554-8272-9D08-081A-155CE7B42FEB}"/>
              </a:ext>
            </a:extLst>
          </p:cNvPr>
          <p:cNvCxnSpPr>
            <a:cxnSpLocks/>
          </p:cNvCxnSpPr>
          <p:nvPr/>
        </p:nvCxnSpPr>
        <p:spPr>
          <a:xfrm>
            <a:off x="7896000" y="545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FFF978B-3839-1CE2-408D-1F55C3175223}"/>
              </a:ext>
            </a:extLst>
          </p:cNvPr>
          <p:cNvCxnSpPr>
            <a:cxnSpLocks/>
          </p:cNvCxnSpPr>
          <p:nvPr/>
        </p:nvCxnSpPr>
        <p:spPr>
          <a:xfrm>
            <a:off x="11127739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5C0E8A4-CFCA-3440-CA99-123D7AACC132}"/>
              </a:ext>
            </a:extLst>
          </p:cNvPr>
          <p:cNvCxnSpPr>
            <a:cxnSpLocks/>
          </p:cNvCxnSpPr>
          <p:nvPr/>
        </p:nvCxnSpPr>
        <p:spPr>
          <a:xfrm>
            <a:off x="7896000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CC25E63-33BB-61BE-4A99-965F52901B97}"/>
                  </a:ext>
                </a:extLst>
              </p:cNvPr>
              <p:cNvSpPr txBox="1"/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CC25E63-33BB-61BE-4A99-965F52901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25BF2EA-EDA6-A32B-EB96-4835534467D4}"/>
                  </a:ext>
                </a:extLst>
              </p:cNvPr>
              <p:cNvSpPr txBox="1"/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25BF2EA-EDA6-A32B-EB96-483553446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FB2C9E41-A531-DAA0-C1EF-FADF52858515}"/>
              </a:ext>
            </a:extLst>
          </p:cNvPr>
          <p:cNvSpPr/>
          <p:nvPr/>
        </p:nvSpPr>
        <p:spPr>
          <a:xfrm>
            <a:off x="9347626" y="536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187123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76CA8-EA64-1751-BCEF-CC323AADD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A50F62B1-0A60-5953-C8AD-AEC098AF8A7C}"/>
              </a:ext>
            </a:extLst>
          </p:cNvPr>
          <p:cNvSpPr/>
          <p:nvPr/>
        </p:nvSpPr>
        <p:spPr>
          <a:xfrm>
            <a:off x="5826000" y="234000"/>
            <a:ext cx="5535000" cy="2115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CC7163-C71C-E21B-9361-ACA3948BA203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18A0471-773C-BEDA-D943-756CDC993A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F7562B3-B7BB-43F8-A565-596B1BB25E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508C166-7408-B18D-7F23-3D438B1EC8A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385A6AA-9A09-FE53-142F-F9E552D245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52A3070-4B6B-4985-1772-338C1807FA47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AB550AD-74CF-5FCE-3785-0E8D0CF1AE5B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E90627-C538-834D-B6D4-BC8735C5D418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4FF2317-8B38-83F7-DE29-E5DFB83A7B3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83107AE-1570-CC70-A657-6547135AFF9B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3E52098-3783-856E-93E7-DE81E4AC2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A000A34-72A4-9D96-8056-DBCC2E9B89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CAC72C3-181A-AD5D-9902-F7B914AA2615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8A50C45-0B3D-CEA1-581D-1AA8276EF7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A535887-09B1-5311-6058-659491FD4032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C6935BD-36E7-2C47-EB0C-EB51F30520DF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FF1DCD6-F331-4A88-70AA-737836BC0205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CCAB36F-934B-A1FE-BDC7-CD8DBB904543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B00F08-6778-B317-7AA8-20F8F3FBEF9B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DCA351C-31CD-82CF-964E-8B41950834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B4C74B5-98CA-7A7A-5AC6-22A2E4A28D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F7F1881-56A3-0B80-BAFF-393808681A36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EB97972-59B9-0601-070F-ED30E6D2DC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3B4AFED-0FAE-3CC1-ACE5-05E7C4F96D00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E94EBBC-1ED1-A7B9-EC1E-CE424D1B1EDE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B81F9E8-43BE-BC63-8EBE-BB8ED2281DF2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8CCCD09-D7FE-B665-EFAF-599545A40646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0CD9441-65D4-F001-62C4-1D3D76C1FADE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A3E23E-7A4B-DC52-B4FC-19A5EDCEA489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356D734-9799-5EA8-90C3-C22083DEADA7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B0D875-8803-8DDC-AB7F-551FAACC9B23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C9BCE9-5004-215C-C71C-83CA6AC46F25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1BF78-B271-DDD9-E26A-5220D23EDF73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7AE9EFE-CDFD-CA03-E3F2-9239834A88E4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BD4EF0-6269-53AC-B8DE-1F772F7F1952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DD60A0-D187-330D-7868-B86B53D7C20A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57AF6006-063C-10AB-2E3F-C0AC004D38A9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A68EAF-38D9-0CE4-F725-61A1373A0766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8A1501-C11E-A332-087C-C4FDE8201E03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E668FE-7C14-D2AB-8A74-76907ADBB585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0806CF9-2F29-C1C1-5044-AD6B0F8BE946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-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3E6267-7708-8CEB-2FE7-C2D754BBC96F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897887A-996B-7EDD-3D1F-4FA39782A826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E65A468-30BF-034E-8DBB-41A62EC5DA59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E65A468-30BF-034E-8DBB-41A62EC5D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80AE75B-77E1-54DA-FB70-ADDA55BAEFDB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80AE75B-77E1-54DA-FB70-ADDA55BAE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549860-D45D-F70D-ACA0-D915CBDAE73B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549860-D45D-F70D-ACA0-D915CBDAE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C48759AF-1A6D-C482-6EC5-2CF1D5FD118E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AD173B6-B37C-206E-69B0-6E0E9ED2ECF8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9BD58ED-DCA9-51AD-F903-9BF14F414572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8C0E5AD-D0F7-E0A4-B1BE-0C2A98CD148A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4ECA59C-2B90-B671-538C-3D916FB590D1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4ECA59C-2B90-B671-538C-3D916FB59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AF8E5AA-C0F6-BC84-91B0-7995277AC7C7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AF8E5AA-C0F6-BC84-91B0-7995277AC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7A41BF1-F2F6-B366-4214-358929864CCE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6B548DC-B371-154E-C895-D8DB521A486C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6B548DC-B371-154E-C895-D8DB521A4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A0C5785C-E0D7-7D9A-0ECC-0EC1A2B490D6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605BDBD-26D4-53B0-B3DE-4994C7580E47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7348AC1-6AD7-857B-A1B9-EC5A9C66D897}"/>
              </a:ext>
            </a:extLst>
          </p:cNvPr>
          <p:cNvCxnSpPr>
            <a:cxnSpLocks/>
          </p:cNvCxnSpPr>
          <p:nvPr/>
        </p:nvCxnSpPr>
        <p:spPr>
          <a:xfrm>
            <a:off x="7896000" y="342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AC4264C-896F-F6B6-79A5-EFFBBCE06515}"/>
              </a:ext>
            </a:extLst>
          </p:cNvPr>
          <p:cNvCxnSpPr>
            <a:cxnSpLocks/>
          </p:cNvCxnSpPr>
          <p:nvPr/>
        </p:nvCxnSpPr>
        <p:spPr>
          <a:xfrm>
            <a:off x="11127739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646DE53-B3E8-308C-9DB6-713D9E237790}"/>
              </a:ext>
            </a:extLst>
          </p:cNvPr>
          <p:cNvCxnSpPr>
            <a:cxnSpLocks/>
          </p:cNvCxnSpPr>
          <p:nvPr/>
        </p:nvCxnSpPr>
        <p:spPr>
          <a:xfrm>
            <a:off x="7896000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9697C0F-0AB9-9778-FD6E-BECF1B383FC1}"/>
                  </a:ext>
                </a:extLst>
              </p:cNvPr>
              <p:cNvSpPr txBox="1"/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9697C0F-0AB9-9778-FD6E-BECF1B383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B3A3F12-7F71-9158-6ED7-AEEA337DCC82}"/>
                  </a:ext>
                </a:extLst>
              </p:cNvPr>
              <p:cNvSpPr txBox="1"/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B3A3F12-7F71-9158-6ED7-AEEA337DC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B664116B-BA45-EF72-68AB-7968265BAED5}"/>
              </a:ext>
            </a:extLst>
          </p:cNvPr>
          <p:cNvSpPr/>
          <p:nvPr/>
        </p:nvSpPr>
        <p:spPr>
          <a:xfrm>
            <a:off x="9347626" y="333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3B9CF123-F8B6-D689-475E-6139BD9F3020}"/>
              </a:ext>
            </a:extLst>
          </p:cNvPr>
          <p:cNvCxnSpPr>
            <a:cxnSpLocks/>
          </p:cNvCxnSpPr>
          <p:nvPr/>
        </p:nvCxnSpPr>
        <p:spPr>
          <a:xfrm>
            <a:off x="7896000" y="545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CC2CDD20-356C-6326-3543-DAE3AA7518CE}"/>
              </a:ext>
            </a:extLst>
          </p:cNvPr>
          <p:cNvCxnSpPr>
            <a:cxnSpLocks/>
          </p:cNvCxnSpPr>
          <p:nvPr/>
        </p:nvCxnSpPr>
        <p:spPr>
          <a:xfrm>
            <a:off x="11127739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3EE49CF4-D28A-6B0C-9BD5-8D42532E3B11}"/>
              </a:ext>
            </a:extLst>
          </p:cNvPr>
          <p:cNvCxnSpPr>
            <a:cxnSpLocks/>
          </p:cNvCxnSpPr>
          <p:nvPr/>
        </p:nvCxnSpPr>
        <p:spPr>
          <a:xfrm>
            <a:off x="7896000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5544BD0-36C9-461F-BC53-8E15E1A9A0AB}"/>
                  </a:ext>
                </a:extLst>
              </p:cNvPr>
              <p:cNvSpPr txBox="1"/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5544BD0-36C9-461F-BC53-8E15E1A9A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349198B-3421-E977-601B-0CFE05DC445E}"/>
                  </a:ext>
                </a:extLst>
              </p:cNvPr>
              <p:cNvSpPr txBox="1"/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349198B-3421-E977-601B-0CFE05DC4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3D630373-BDCF-A397-8848-34812ACA12CD}"/>
              </a:ext>
            </a:extLst>
          </p:cNvPr>
          <p:cNvSpPr/>
          <p:nvPr/>
        </p:nvSpPr>
        <p:spPr>
          <a:xfrm>
            <a:off x="9347626" y="536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91" name="Flowchart: Merge 90">
            <a:extLst>
              <a:ext uri="{FF2B5EF4-FFF2-40B4-BE49-F238E27FC236}">
                <a16:creationId xmlns:a16="http://schemas.microsoft.com/office/drawing/2014/main" id="{B5C77A28-3BB5-8314-CA8D-D805AD7D4CA4}"/>
              </a:ext>
            </a:extLst>
          </p:cNvPr>
          <p:cNvSpPr/>
          <p:nvPr/>
        </p:nvSpPr>
        <p:spPr>
          <a:xfrm>
            <a:off x="7806000" y="54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2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75E-6 4.81481E-6 L 0.26575 0.0032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1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CD4FA-5D41-470E-76ED-35404ED56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C69730A3-859F-20FA-2A92-1EA7F2194558}"/>
              </a:ext>
            </a:extLst>
          </p:cNvPr>
          <p:cNvSpPr/>
          <p:nvPr/>
        </p:nvSpPr>
        <p:spPr>
          <a:xfrm>
            <a:off x="5826000" y="234000"/>
            <a:ext cx="5535000" cy="2115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5E71A04-3360-9F8B-3009-7901EEF82DC4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947E29-6498-3629-9694-249B6838BA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780A8D-BCD5-BEC2-BF35-8FB59177BA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3BCB6A6-504C-3428-D468-B2F9488CDA04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B8B83C-72DC-4427-990B-F5272FD550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AC5BCAF-7729-2A26-D236-D655F1DF05FA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D2146F7-3F4B-794F-4281-7343A1894BE8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8E1F8F8-7D30-3015-F6D8-EE575C65979C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1FDCC05-CD38-EA21-760E-B19B4D17027E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0CEB505-DBE9-5298-3E61-A551A20DF4FE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8098D21-1D56-226F-23AF-AFD8A9441A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DD5E51F-42F3-88C4-9B72-59C5AF77EE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D43D569-5F20-DA67-47AA-606340BD21E8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F9286BD-4414-716E-9B00-EC2B9ADB2E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FC5F85C-C968-85B6-4430-6A51DB38A4B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98CF121-496E-2036-752B-1218D7AB1805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8497E76-C7FD-D4C8-FF7A-6FB6C85D6811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A8BBA71-F2E2-D6CD-20D6-12FFD1B58054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773F38B-EA47-E7D6-38BD-15970C6329E4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C5488B6-F7BA-75D2-B3DB-D1CF8E0EA8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87CD0B0-2488-E31E-8EFF-5E9F2FFFB6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15A79AB-EA31-0B1F-6867-CD593979DDA4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978FC07-AE02-2719-2D36-FB0D00A33B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148CDEE-E74E-3AF5-ADCB-B438AB0C7C01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590DB14-BD07-851D-F4AC-FABF362F4D70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E947FF1-9B68-26B1-BFF9-D1CEF9B93879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66BA560-3161-C2C9-4761-F4F6FF83E7D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D0EADB8-AF98-339B-17AA-A65FE6DD4CFF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74A3F2-59B1-9EE9-99BF-4FD8959060CF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565D583-4354-9A0F-7E45-F48CB64EB9CF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956DD1-67F1-5E55-BAD2-90E1B2F22CA2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6C28EA-3C01-B14C-E947-E5735FCC3035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0E49F2-3C8C-7650-4D60-B312B337720C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1E6D2D-B482-8C63-EE6B-9FB764D9B9C5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8FE6FE-44A6-ED69-7DC1-C15F5CACE44E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5A80E-4A77-8C52-F91C-2F7EFC94E7CD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BF497C2-985F-C899-EDCF-A7F4A7687782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20BDE9-A513-E713-732A-3DCFB553411F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23D0DE7-D592-8801-BFE9-6B80C45324E7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5B13801-E641-D955-8D43-F3C634AEEFC0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4FC1D31-DE11-AB7E-903C-ADB4CB153DD3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-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A762464-8F1E-01F0-011F-B40F0E3FFE47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22F2B91-A560-8828-006E-1274E51FC57A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9A57113-8978-2789-BBE5-BE307EE20E9D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9A57113-8978-2789-BBE5-BE307EE20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5E0C470-0968-BDB4-47CA-0A70EF37ECE8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5E0C470-0968-BDB4-47CA-0A70EF37E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D98B02-EF5D-6D9B-EEE6-267143D24849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D98B02-EF5D-6D9B-EEE6-267143D24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D7A8689E-E293-0DB6-8AB8-689928F68A8A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BD37F17-EA30-0DF5-E388-E8E208A04B00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72BE86-06D9-528A-44D9-A7A20570A767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AE57B26-5DB7-FCB5-979C-7657909579A0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058D274-8FC5-C4BB-1FF4-5455D45882AE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058D274-8FC5-C4BB-1FF4-5455D4588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4610B45-E0F9-D039-10E4-C646DF3290CD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4610B45-E0F9-D039-10E4-C646DF329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2C56CB4-671B-4FA2-3624-0845CFD30161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07278E2-AE7A-53AA-250C-7DCDC64B9B1D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07278E2-AE7A-53AA-250C-7DCDC64B9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E42BD1E3-0335-C391-DCE5-32CC64107164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25BECF1-4C57-E180-09E6-FB8B0A9A3222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98C3A80-CECA-DB46-B4F8-FE4818F4406D}"/>
              </a:ext>
            </a:extLst>
          </p:cNvPr>
          <p:cNvCxnSpPr>
            <a:cxnSpLocks/>
          </p:cNvCxnSpPr>
          <p:nvPr/>
        </p:nvCxnSpPr>
        <p:spPr>
          <a:xfrm>
            <a:off x="7896000" y="342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DBFA39F-55E0-106F-E33D-FF35614FB631}"/>
              </a:ext>
            </a:extLst>
          </p:cNvPr>
          <p:cNvCxnSpPr>
            <a:cxnSpLocks/>
          </p:cNvCxnSpPr>
          <p:nvPr/>
        </p:nvCxnSpPr>
        <p:spPr>
          <a:xfrm>
            <a:off x="11127739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EDCB302-A4AF-AFD0-2162-FEC009549984}"/>
              </a:ext>
            </a:extLst>
          </p:cNvPr>
          <p:cNvCxnSpPr>
            <a:cxnSpLocks/>
          </p:cNvCxnSpPr>
          <p:nvPr/>
        </p:nvCxnSpPr>
        <p:spPr>
          <a:xfrm>
            <a:off x="7896000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B03FFA6-5FE0-32A6-B22D-7F338A52B358}"/>
                  </a:ext>
                </a:extLst>
              </p:cNvPr>
              <p:cNvSpPr txBox="1"/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B03FFA6-5FE0-32A6-B22D-7F338A52B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7B96464-BCFE-1557-AF2F-19F087197256}"/>
                  </a:ext>
                </a:extLst>
              </p:cNvPr>
              <p:cNvSpPr txBox="1"/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7B96464-BCFE-1557-AF2F-19F087197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A2DE0129-A36A-114A-A680-CE04252DBCF7}"/>
              </a:ext>
            </a:extLst>
          </p:cNvPr>
          <p:cNvSpPr/>
          <p:nvPr/>
        </p:nvSpPr>
        <p:spPr>
          <a:xfrm>
            <a:off x="9347626" y="333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B10C3D2F-09BF-D7D6-38CF-DF57C91608ED}"/>
              </a:ext>
            </a:extLst>
          </p:cNvPr>
          <p:cNvCxnSpPr>
            <a:cxnSpLocks/>
          </p:cNvCxnSpPr>
          <p:nvPr/>
        </p:nvCxnSpPr>
        <p:spPr>
          <a:xfrm>
            <a:off x="7896000" y="545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2558223-8015-D2EA-18EB-B55C531A4D71}"/>
              </a:ext>
            </a:extLst>
          </p:cNvPr>
          <p:cNvCxnSpPr>
            <a:cxnSpLocks/>
          </p:cNvCxnSpPr>
          <p:nvPr/>
        </p:nvCxnSpPr>
        <p:spPr>
          <a:xfrm>
            <a:off x="11127739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7D5F198-E799-F10C-8D57-54318809F6CC}"/>
              </a:ext>
            </a:extLst>
          </p:cNvPr>
          <p:cNvCxnSpPr>
            <a:cxnSpLocks/>
          </p:cNvCxnSpPr>
          <p:nvPr/>
        </p:nvCxnSpPr>
        <p:spPr>
          <a:xfrm>
            <a:off x="7896000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A312301-B9CF-1BA8-CA99-AB82A1E4B2CA}"/>
                  </a:ext>
                </a:extLst>
              </p:cNvPr>
              <p:cNvSpPr txBox="1"/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A312301-B9CF-1BA8-CA99-AB82A1E4B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8CC055A-889D-C04C-CA8D-CA9447462824}"/>
                  </a:ext>
                </a:extLst>
              </p:cNvPr>
              <p:cNvSpPr txBox="1"/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8CC055A-889D-C04C-CA8D-CA9447462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434B6BAC-AABE-6F62-91EA-442342E527FF}"/>
              </a:ext>
            </a:extLst>
          </p:cNvPr>
          <p:cNvSpPr/>
          <p:nvPr/>
        </p:nvSpPr>
        <p:spPr>
          <a:xfrm>
            <a:off x="9347626" y="536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91" name="Flowchart: Merge 90">
            <a:extLst>
              <a:ext uri="{FF2B5EF4-FFF2-40B4-BE49-F238E27FC236}">
                <a16:creationId xmlns:a16="http://schemas.microsoft.com/office/drawing/2014/main" id="{31CD4CA1-B091-6E2C-D000-FC82434EE776}"/>
              </a:ext>
            </a:extLst>
          </p:cNvPr>
          <p:cNvSpPr/>
          <p:nvPr/>
        </p:nvSpPr>
        <p:spPr>
          <a:xfrm>
            <a:off x="9831000" y="54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485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F50D5-9E68-2E56-1D18-82A51AC61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94BDC91E-F890-09DC-E028-83E4E28C6EC9}"/>
              </a:ext>
            </a:extLst>
          </p:cNvPr>
          <p:cNvSpPr/>
          <p:nvPr/>
        </p:nvSpPr>
        <p:spPr>
          <a:xfrm>
            <a:off x="5826000" y="234000"/>
            <a:ext cx="5535000" cy="2115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C977C5E-F6A0-AEED-4E2D-15FFB87D02AF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F659738-0E4F-2680-3D05-EAE9D122A9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F87C821-28D4-739B-5DDA-0815B9B6FD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5E04D94-AB62-9900-9FD5-3FA6FE5BC408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02426CF-0856-A49E-6209-A69D1C70160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6A20692-BFEF-D2B7-43E2-FE40BBA2524D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34BEB28-D66A-7AF7-BB1E-B910829AC12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A956318-FE6D-7318-786F-8808B062DC43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ABE1151-7AEB-6C1A-DCCA-5F16DBC171C9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2F99084-9F1D-E6A6-978C-CCA0B480BFC2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30254FF-3876-444B-0F8B-1011D152CF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C485B12-4004-975A-E032-99A9FFA736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DC6E137-8F98-FA22-A54C-FFE75E51D31E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BC9E976-F120-0317-C404-6C519F4AFA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B09B629-970C-2CB8-EA5A-832A2F89F5BE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E6B57A9-8AE1-1C66-9579-BB55B99E7AE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9E98B24-9962-BBC1-015B-11B48DD257A4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F79CB51-5944-B780-5C5D-855FCF3F43F4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87D43F5-81DB-3D12-139C-862E6CEB72AD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76DD701-45D8-5C0B-DBC7-3F3B26AE0B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C857658-8D8B-5C60-9345-77DA7C93FF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43474C6-D6D4-9E65-5CF0-7466709580D1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1FBE043-9E3E-EE3F-E0F5-62FC3E3C3A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968A876-84ED-4DC2-3DA2-F4A4E279AB6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7ED19A9-BC28-834E-5B56-70F8F268FDD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921DD03-BE57-CB7A-B58A-CDC3E1D82520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1774226-16A6-B337-FD36-0F3CA3C82043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89E1624-812E-01DA-AFB0-95255D22B78D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6B5FF1-81BF-8F7D-AF1A-1B8199BC9688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8AF6F1-7389-E337-A062-700AAE7B3B27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1C5098-0334-8DA8-835F-BC88A19D1A1A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CB321C-B902-D217-920F-27D0516C0861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240FCC-64A2-0F4D-DD38-D0A7462787E0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4BE044-6003-6FE0-0F7B-4A35FAC65F53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EE881D-DF38-C46F-323D-0EB1CCDD50AA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8019F0-D028-BB78-B83D-BABD14EC1258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B2B3EDE-92E2-AB45-7617-D5986DCC4DD8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FAC2A1-43F7-CD16-ECF9-32F00CD07891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0A2333-E3F8-1FD2-1A51-9D6259C3E25D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7F280F5-2F43-D875-3D81-FA5A992F5CFF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B508CE-7808-1455-FDD0-5463D33BFD25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-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89FB7CC-729D-4E8B-02B5-5D5807EEAC79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53E9F9-6B53-C6FE-A014-402C78FB5728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5EC2B1D-CAB3-755C-88BF-D482CB47A1E4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5EC2B1D-CAB3-755C-88BF-D482CB47A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0946D7-EE5B-3739-F42C-BD6A0FDE3A5E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0946D7-EE5B-3739-F42C-BD6A0FDE3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8252BE-6DCB-1D44-DD1C-ACE74080A5F7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8252BE-6DCB-1D44-DD1C-ACE74080A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B5DCD16-6E17-AEDE-0817-CFB5C432374C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E359B6C-BDBF-9824-3003-5CC385CF0126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3F934BE-D56B-22BD-140F-D70E94531BB3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3AAE387-13BB-FEC3-533A-D3A8965A778E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3AAE387-13BB-FEC3-533A-D3A8965A7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EF6806-8F7E-D375-18F2-43AB6403FE0B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EF6806-8F7E-D375-18F2-43AB6403FE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D74FEDF-0D53-CDA6-2B0C-44FA8AA1EDA8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0D1FA54-CB12-AD05-2E32-9F1EBB7ED977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0D1FA54-CB12-AD05-2E32-9F1EBB7ED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E83781C1-B90B-95C9-2357-CB0446414AE6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C27A7A0-EAB4-5687-308B-56FFCC54F6E3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80636ED-A633-BD19-19ED-07831A7994E2}"/>
              </a:ext>
            </a:extLst>
          </p:cNvPr>
          <p:cNvCxnSpPr>
            <a:cxnSpLocks/>
          </p:cNvCxnSpPr>
          <p:nvPr/>
        </p:nvCxnSpPr>
        <p:spPr>
          <a:xfrm>
            <a:off x="7896000" y="342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519C461-555C-A9DB-6276-7595D4EA4B58}"/>
              </a:ext>
            </a:extLst>
          </p:cNvPr>
          <p:cNvCxnSpPr>
            <a:cxnSpLocks/>
          </p:cNvCxnSpPr>
          <p:nvPr/>
        </p:nvCxnSpPr>
        <p:spPr>
          <a:xfrm>
            <a:off x="11127739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AF2C855-71AA-8959-F363-5E0ABE863806}"/>
              </a:ext>
            </a:extLst>
          </p:cNvPr>
          <p:cNvCxnSpPr>
            <a:cxnSpLocks/>
          </p:cNvCxnSpPr>
          <p:nvPr/>
        </p:nvCxnSpPr>
        <p:spPr>
          <a:xfrm>
            <a:off x="7896000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D21CA900-ADD3-D64F-9618-9E9EF4DF9D51}"/>
                  </a:ext>
                </a:extLst>
              </p:cNvPr>
              <p:cNvSpPr txBox="1"/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D21CA900-ADD3-D64F-9618-9E9EF4DF9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8ABD388-032F-9491-8106-FAE9A5476C8B}"/>
                  </a:ext>
                </a:extLst>
              </p:cNvPr>
              <p:cNvSpPr txBox="1"/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8ABD388-032F-9491-8106-FAE9A5476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B94A58EF-BEEB-6EC7-FBD8-83F2AAD0FCF9}"/>
              </a:ext>
            </a:extLst>
          </p:cNvPr>
          <p:cNvSpPr/>
          <p:nvPr/>
        </p:nvSpPr>
        <p:spPr>
          <a:xfrm>
            <a:off x="9347626" y="333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80EB57E-5DFC-CA1E-6FB9-5AB26F3F2890}"/>
              </a:ext>
            </a:extLst>
          </p:cNvPr>
          <p:cNvCxnSpPr>
            <a:cxnSpLocks/>
          </p:cNvCxnSpPr>
          <p:nvPr/>
        </p:nvCxnSpPr>
        <p:spPr>
          <a:xfrm>
            <a:off x="7896000" y="545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E7A85AB-02A4-65D8-8952-B5AED0E7D02B}"/>
              </a:ext>
            </a:extLst>
          </p:cNvPr>
          <p:cNvCxnSpPr>
            <a:cxnSpLocks/>
          </p:cNvCxnSpPr>
          <p:nvPr/>
        </p:nvCxnSpPr>
        <p:spPr>
          <a:xfrm>
            <a:off x="11127739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1BBF762-07E9-2225-59B1-71BF54FC4251}"/>
              </a:ext>
            </a:extLst>
          </p:cNvPr>
          <p:cNvCxnSpPr>
            <a:cxnSpLocks/>
          </p:cNvCxnSpPr>
          <p:nvPr/>
        </p:nvCxnSpPr>
        <p:spPr>
          <a:xfrm>
            <a:off x="7896000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8DD46E7-4334-B9ED-0768-41470EC2D5C5}"/>
                  </a:ext>
                </a:extLst>
              </p:cNvPr>
              <p:cNvSpPr txBox="1"/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8DD46E7-4334-B9ED-0768-41470EC2D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46BA4AE-E895-460B-A329-D59DA1272CDA}"/>
                  </a:ext>
                </a:extLst>
              </p:cNvPr>
              <p:cNvSpPr txBox="1"/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46BA4AE-E895-460B-A329-D59DA1272C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CB059FAA-762E-456B-B95D-69D7A62ECCB5}"/>
              </a:ext>
            </a:extLst>
          </p:cNvPr>
          <p:cNvSpPr/>
          <p:nvPr/>
        </p:nvSpPr>
        <p:spPr>
          <a:xfrm>
            <a:off x="9347626" y="536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91" name="Flowchart: Merge 90">
            <a:extLst>
              <a:ext uri="{FF2B5EF4-FFF2-40B4-BE49-F238E27FC236}">
                <a16:creationId xmlns:a16="http://schemas.microsoft.com/office/drawing/2014/main" id="{7AFA8043-B6CD-7DE8-73B2-425CB8DA28D7}"/>
              </a:ext>
            </a:extLst>
          </p:cNvPr>
          <p:cNvSpPr/>
          <p:nvPr/>
        </p:nvSpPr>
        <p:spPr>
          <a:xfrm>
            <a:off x="9831000" y="54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14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1FD5-424D-B49E-A8FA-A637813DD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CCD0A87B-D931-D51E-DF36-C285CC0DC4C5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4EE257C-BDC2-A0CA-0CDD-F60FFAEB45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73DC82E-6079-AA45-FC0B-28A03F38E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B633C79-6B6F-F401-78A4-1A22A58A3D4E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AA1AC3-86A7-C509-009B-8523B60329C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97687A5-2054-C9B0-AFCD-F95E14DB7EA6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73DD6D4-C5B8-6489-369C-3632AA4D5C10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50E122-CD45-B505-A10E-320D5E3FC2E1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9A1AD3E-43E6-B169-E57A-57545D81E30D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6CF5D70-7011-1195-E858-C0445B3261DB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518F8B4-9779-F3DB-41ED-DFEA96940E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3BD5A8C-1C42-E6F1-CF78-799FAA25C8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AEF6BC0-4A95-D26C-54D5-FA5C2E94F9AC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17AB298-4D8A-5880-C5D1-42D9024AEB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2FF111E-B72F-A3D0-E8DD-F82247F0E20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46E0C8F-F64B-F7D9-A545-088F6A9EEC9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13A8456-273E-64FC-F76F-4DF3766AFE44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BA6F790-00AD-0075-A53D-E5C078E57EE7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2839A9-F2A1-163C-9C16-17D15D8A4675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3E83F5E-4A9B-F3A1-B5BD-4A7A0FD53D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E3B5D0B-3A1C-BC67-73D9-59D97A5D2A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08789CB-5374-1621-9682-65D564A554D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4ADEB3-BA21-1488-6DF2-170AF27437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9FD3E23-753D-8C63-FEE6-2B30B7991DB1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DE6E60D8-8016-913C-600E-5F446125B0C6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C707361-15D1-38FD-3C5B-003F3ED1F5DC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88CBE80-D9B6-ABCF-52E5-E7DB98426D71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2059B40-DFBE-FE99-181D-96F4518F927E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0CAAEF2-5F3F-18CD-CAE3-566129E8C78E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19078E-C80B-E065-1E4C-A7DBFFE0256B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548CC7-678B-BE84-8F7E-2AEA326AD984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0574B0-4DF0-61AA-03F1-50E139163544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C70304-2ABD-8DB2-5578-22290E604D99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AF4EB40-2BED-4F71-2F51-98D6CA93EE94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50A935-6F1D-2678-2D6F-D7EFDA4F09AD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6E8F2EE-0520-C999-1F00-D68C0F428CF4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A1D41386-9597-2444-4B99-01E7020279F4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CD5D29-FFB7-6423-B6C6-E783144D709A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B353DE4-5FA2-A720-A0C3-4FFB32E70ED1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8A8182D-5A99-0F3D-6F9F-AFB947B61A97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C64055-3117-1C01-E672-562973773BEC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03C1E5-CED5-38F8-56C3-2FBFF2331431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0D97AD2-A6CA-730D-35D4-D7627569A567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01D06C1-CE5F-0A70-4588-B958BC36EB39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01D06C1-CE5F-0A70-4588-B958BC36E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58CE41-3261-BFB5-514C-D963E7C82802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58CE41-3261-BFB5-514C-D963E7C82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4991DE-F4DB-9DF0-D0FD-A57C114963BA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4991DE-F4DB-9DF0-D0FD-A57C11496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1C70BC20-7165-9231-203F-B587E747C152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E8DAF12-0661-B6C8-1E52-D8DF9C124B7C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F2723FB-188C-BCFD-33D4-91A3CC2086FE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A04034D-EF29-F971-4AF0-92E4F5CD3152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22C1800-F57A-F3B0-3B30-54259A435980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22C1800-F57A-F3B0-3B30-54259A435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0193CB6-FDBF-C8FA-80C8-950D57FC5C89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0193CB6-FDBF-C8FA-80C8-950D57FC5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242D1E6-1F77-5E55-9A26-B555275A6B64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12AB8C6-727C-CD9D-C25C-BCBE72FDE3CF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12AB8C6-727C-CD9D-C25C-BCBE72FDE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B1D3462A-AC26-B699-8524-8C89BB72AC63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05BCF7F-42BD-EB1B-2EDF-5B0B188D298F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E71B335-A6A4-14DE-0083-993602E91BF3}"/>
              </a:ext>
            </a:extLst>
          </p:cNvPr>
          <p:cNvCxnSpPr>
            <a:cxnSpLocks/>
          </p:cNvCxnSpPr>
          <p:nvPr/>
        </p:nvCxnSpPr>
        <p:spPr>
          <a:xfrm>
            <a:off x="7896000" y="342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557E450-9922-36E3-738D-C426C64D1E71}"/>
              </a:ext>
            </a:extLst>
          </p:cNvPr>
          <p:cNvCxnSpPr>
            <a:cxnSpLocks/>
          </p:cNvCxnSpPr>
          <p:nvPr/>
        </p:nvCxnSpPr>
        <p:spPr>
          <a:xfrm>
            <a:off x="11127739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93E12D1-001F-FA1B-3ECF-1D18683A1EB4}"/>
              </a:ext>
            </a:extLst>
          </p:cNvPr>
          <p:cNvCxnSpPr>
            <a:cxnSpLocks/>
          </p:cNvCxnSpPr>
          <p:nvPr/>
        </p:nvCxnSpPr>
        <p:spPr>
          <a:xfrm>
            <a:off x="7896000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6206F867-BEAF-5552-BD84-3AA5596F526C}"/>
                  </a:ext>
                </a:extLst>
              </p:cNvPr>
              <p:cNvSpPr txBox="1"/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6206F867-BEAF-5552-BD84-3AA5596F5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5A0FEF4-2A3B-D663-E0AB-74C8495B861B}"/>
                  </a:ext>
                </a:extLst>
              </p:cNvPr>
              <p:cNvSpPr txBox="1"/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5A0FEF4-2A3B-D663-E0AB-74C8495B8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5CFED060-9278-9B15-2BFC-1D33AAC09903}"/>
              </a:ext>
            </a:extLst>
          </p:cNvPr>
          <p:cNvSpPr/>
          <p:nvPr/>
        </p:nvSpPr>
        <p:spPr>
          <a:xfrm>
            <a:off x="9347626" y="333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DDB187D-027F-8D36-4911-48F58BBF1357}"/>
              </a:ext>
            </a:extLst>
          </p:cNvPr>
          <p:cNvCxnSpPr>
            <a:cxnSpLocks/>
          </p:cNvCxnSpPr>
          <p:nvPr/>
        </p:nvCxnSpPr>
        <p:spPr>
          <a:xfrm>
            <a:off x="7896000" y="545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2CAF9D6-C35B-3FF6-11A5-34EB7DCB6761}"/>
              </a:ext>
            </a:extLst>
          </p:cNvPr>
          <p:cNvCxnSpPr>
            <a:cxnSpLocks/>
          </p:cNvCxnSpPr>
          <p:nvPr/>
        </p:nvCxnSpPr>
        <p:spPr>
          <a:xfrm>
            <a:off x="11127739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1B904587-625D-E1AF-FBF7-5FC0A1EB00FD}"/>
              </a:ext>
            </a:extLst>
          </p:cNvPr>
          <p:cNvCxnSpPr>
            <a:cxnSpLocks/>
          </p:cNvCxnSpPr>
          <p:nvPr/>
        </p:nvCxnSpPr>
        <p:spPr>
          <a:xfrm>
            <a:off x="7896000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7FCF454-8F93-888B-F5FA-A98ECE2D4E91}"/>
                  </a:ext>
                </a:extLst>
              </p:cNvPr>
              <p:cNvSpPr txBox="1"/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7FCF454-8F93-888B-F5FA-A98ECE2D4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B35203B-6ED2-0468-EA10-FA5F3FA82DF6}"/>
                  </a:ext>
                </a:extLst>
              </p:cNvPr>
              <p:cNvSpPr txBox="1"/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B35203B-6ED2-0468-EA10-FA5F3FA82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A62BA524-40D3-9861-2C48-17250A3716AD}"/>
              </a:ext>
            </a:extLst>
          </p:cNvPr>
          <p:cNvSpPr/>
          <p:nvPr/>
        </p:nvSpPr>
        <p:spPr>
          <a:xfrm>
            <a:off x="9347626" y="536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30" name="Flowchart: Merge 29">
            <a:extLst>
              <a:ext uri="{FF2B5EF4-FFF2-40B4-BE49-F238E27FC236}">
                <a16:creationId xmlns:a16="http://schemas.microsoft.com/office/drawing/2014/main" id="{5CE36406-9E00-CD47-DF49-84F46743E458}"/>
              </a:ext>
            </a:extLst>
          </p:cNvPr>
          <p:cNvSpPr/>
          <p:nvPr/>
        </p:nvSpPr>
        <p:spPr>
          <a:xfrm>
            <a:off x="7806000" y="54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lowchart: Merge 32">
            <a:extLst>
              <a:ext uri="{FF2B5EF4-FFF2-40B4-BE49-F238E27FC236}">
                <a16:creationId xmlns:a16="http://schemas.microsoft.com/office/drawing/2014/main" id="{7380E8F0-8E6F-1480-2038-6356622175D4}"/>
              </a:ext>
            </a:extLst>
          </p:cNvPr>
          <p:cNvSpPr/>
          <p:nvPr/>
        </p:nvSpPr>
        <p:spPr>
          <a:xfrm>
            <a:off x="7806000" y="257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lowchart: Merge 33">
            <a:extLst>
              <a:ext uri="{FF2B5EF4-FFF2-40B4-BE49-F238E27FC236}">
                <a16:creationId xmlns:a16="http://schemas.microsoft.com/office/drawing/2014/main" id="{42D00991-A0B7-2750-4742-9B1BAA7BE9FE}"/>
              </a:ext>
            </a:extLst>
          </p:cNvPr>
          <p:cNvSpPr/>
          <p:nvPr/>
        </p:nvSpPr>
        <p:spPr>
          <a:xfrm>
            <a:off x="7806000" y="459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431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75E-6 4.81481E-6 L 0.26575 0.0032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16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75E-6 -4.07407E-6 L 0.26575 0.00324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1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75E-6 -4.44444E-6 L 0.26575 0.0032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7693C-1B9B-A638-AC30-8BD213BB7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3ECB59DB-34BE-A27E-7045-7D4FC460790F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913A262-372F-4D0B-4377-EE510FE0F2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86C5ABD-1538-2BDA-97E7-E1CE5D2EE0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9A3102E-4BF4-A6DA-F841-CCB3CD4FD416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B19452E-9363-6BC2-0E32-E892AF458F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C4B923B-1E26-5D42-B72A-7A542A234F16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8FA4378-EB84-6568-4E6E-841440B49D3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0FED33A-B02F-50B2-52E4-947E3AAD77A8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5EBC8FB-F4BD-AD5E-8FBC-2786BA48BC65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5947FBE-29A7-0F72-108A-AECD24F9B8D8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618B4AF-BD04-AC37-6057-3E23EDE9CD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0B49A9F-5B21-F5B1-62C6-B17A2AF2DC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D1A9817-8800-DE57-826B-BECA50FCA3AC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66303BA-665C-B72D-CB7F-AB88C7F767D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EDCBB31-CC32-B2C9-122D-D24C26C6D1F7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BBFFF7C-1F1A-1277-F01E-A79980F562BD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74AC1FB-C6E4-978F-84A2-78D74084F0F1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D17D768-DDD0-B406-6D1F-A89390294486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4085DCB-EBB5-653E-1029-69253E65FF20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49DC123-85FE-E0B8-0F6E-169DCD1967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E9AE393-2DF9-E99A-15C6-45BCD3F38E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CCC0CB7-2277-C8C2-1502-ECBEE94D6DA0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A8A40FF-E423-068D-AB33-8F4B184316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9C1EFBD-BE3D-2B21-6FCC-978E6088E7D3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1843F42-D710-FEB5-13BE-5B129C8E9645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DFB6FDF-B599-04D4-38D8-3D290F03388B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FCC5C82-DC7B-7A08-B963-76E5FC010FF8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1429B03-D172-1738-4677-B66DCF3D0E3F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6FCDBB-01E6-51F4-DA67-8A3C7B70C6C3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7D29540-F55F-7D16-F9E9-BA37AE6F9B09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FC5F00-2D47-6EB4-F8E8-9F4D14D7928D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0410B1-1F7D-7E5B-09FE-A02499979F26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D59ED8-5906-7773-6FD2-AEB32C9D189F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2B12EA-4F6B-8071-EC1B-F5BE0F4614BC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4B574B-A2B5-80EA-1B46-208057D481E3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B7CE1B-4D91-2FA7-84C6-3A8E58EDA1CA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DBDCD290-8597-AEDF-D911-75A910C49E1C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2753E4-E2E3-7E41-9991-916EBCDA5B49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CCE301E-2D26-0535-AF8A-6840C5379449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68CEBBC-5FBA-AB42-2AC5-EA87BD81BA27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3F738E-9F42-DF9F-6D92-E89FE22CDB20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E3A4F5E-FBBD-3378-A027-104EBFBE8FC7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B90A74-5DB0-63E5-5CE1-969225B346FC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A52A7A5-01EB-9748-A378-F21DCF461B5E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A52A7A5-01EB-9748-A378-F21DCF461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750616-0EDD-A94B-D50C-65EBFCE4899A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750616-0EDD-A94B-D50C-65EBFCE48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99E99D-5A6C-DE24-5CE7-E22D53152EB1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299E99D-5A6C-DE24-5CE7-E22D53152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B5954359-653D-6EE9-4589-2A4FD6ED10F5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46D3251-0CB4-DEE3-4F85-23F280F7FE52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C8BB230-B383-A570-CD2C-13882583307C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6596156-CACD-A345-50B6-B8B96E49C0A8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4E9D190-E111-F5CC-C186-F4CE02B77B20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4E9D190-E111-F5CC-C186-F4CE02B7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6181294-EAAF-795D-9F86-EDF37AF5BF17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6181294-EAAF-795D-9F86-EDF37AF5B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04D3033-D1E3-7D97-277D-0F3F99CD6EFA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3A05441-8DB5-5E23-924D-D88AC7245C2A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3A05441-8DB5-5E23-924D-D88AC7245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494A4E1E-2591-D672-EFA5-24CE6A1ADF9A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26B5032-2E9D-7E48-CA25-F470E7455786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3E8DCB4-26B4-E800-AC73-3C5C3105034C}"/>
              </a:ext>
            </a:extLst>
          </p:cNvPr>
          <p:cNvCxnSpPr>
            <a:cxnSpLocks/>
          </p:cNvCxnSpPr>
          <p:nvPr/>
        </p:nvCxnSpPr>
        <p:spPr>
          <a:xfrm>
            <a:off x="7896000" y="342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7D21228-EAAF-F20C-11CC-6512219BE4EB}"/>
              </a:ext>
            </a:extLst>
          </p:cNvPr>
          <p:cNvCxnSpPr>
            <a:cxnSpLocks/>
          </p:cNvCxnSpPr>
          <p:nvPr/>
        </p:nvCxnSpPr>
        <p:spPr>
          <a:xfrm>
            <a:off x="11127739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8516D55-B237-05CD-CF70-B770D4D20F6F}"/>
              </a:ext>
            </a:extLst>
          </p:cNvPr>
          <p:cNvCxnSpPr>
            <a:cxnSpLocks/>
          </p:cNvCxnSpPr>
          <p:nvPr/>
        </p:nvCxnSpPr>
        <p:spPr>
          <a:xfrm>
            <a:off x="7896000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019CB9E-E1F4-9F0B-6062-8EEEDDEAA881}"/>
                  </a:ext>
                </a:extLst>
              </p:cNvPr>
              <p:cNvSpPr txBox="1"/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019CB9E-E1F4-9F0B-6062-8EEEDDEAA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078CE55-787F-FF11-9880-87CD23CBBAB3}"/>
                  </a:ext>
                </a:extLst>
              </p:cNvPr>
              <p:cNvSpPr txBox="1"/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078CE55-787F-FF11-9880-87CD23CBB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5151E5E3-593E-BDBC-49D0-F99881DD6A7B}"/>
              </a:ext>
            </a:extLst>
          </p:cNvPr>
          <p:cNvSpPr/>
          <p:nvPr/>
        </p:nvSpPr>
        <p:spPr>
          <a:xfrm>
            <a:off x="9347626" y="333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7053D19-38B1-FB11-946E-15CBFEC8BC6C}"/>
              </a:ext>
            </a:extLst>
          </p:cNvPr>
          <p:cNvCxnSpPr>
            <a:cxnSpLocks/>
          </p:cNvCxnSpPr>
          <p:nvPr/>
        </p:nvCxnSpPr>
        <p:spPr>
          <a:xfrm>
            <a:off x="7896000" y="545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63D6B7D-04A6-74F4-4E5E-685E338F7ED5}"/>
              </a:ext>
            </a:extLst>
          </p:cNvPr>
          <p:cNvCxnSpPr>
            <a:cxnSpLocks/>
          </p:cNvCxnSpPr>
          <p:nvPr/>
        </p:nvCxnSpPr>
        <p:spPr>
          <a:xfrm>
            <a:off x="11127739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CCAC385-D74A-CF70-14F8-0E975BC5B969}"/>
              </a:ext>
            </a:extLst>
          </p:cNvPr>
          <p:cNvCxnSpPr>
            <a:cxnSpLocks/>
          </p:cNvCxnSpPr>
          <p:nvPr/>
        </p:nvCxnSpPr>
        <p:spPr>
          <a:xfrm>
            <a:off x="7896000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75F7ADE-58B6-B570-69FF-550CEC3FB2FE}"/>
                  </a:ext>
                </a:extLst>
              </p:cNvPr>
              <p:cNvSpPr txBox="1"/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75F7ADE-58B6-B570-69FF-550CEC3FB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AC1E2FD-FAF4-D48D-F2D4-16F9346D8866}"/>
                  </a:ext>
                </a:extLst>
              </p:cNvPr>
              <p:cNvSpPr txBox="1"/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AC1E2FD-FAF4-D48D-F2D4-16F9346D8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D52E106C-A73D-F4D2-5F8A-90998AE03983}"/>
              </a:ext>
            </a:extLst>
          </p:cNvPr>
          <p:cNvSpPr/>
          <p:nvPr/>
        </p:nvSpPr>
        <p:spPr>
          <a:xfrm>
            <a:off x="9347626" y="536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30" name="Flowchart: Merge 29">
            <a:extLst>
              <a:ext uri="{FF2B5EF4-FFF2-40B4-BE49-F238E27FC236}">
                <a16:creationId xmlns:a16="http://schemas.microsoft.com/office/drawing/2014/main" id="{B13BD06B-2D5E-4062-D3B7-D9715553AE85}"/>
              </a:ext>
            </a:extLst>
          </p:cNvPr>
          <p:cNvSpPr/>
          <p:nvPr/>
        </p:nvSpPr>
        <p:spPr>
          <a:xfrm>
            <a:off x="8256000" y="54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lowchart: Merge 32">
            <a:extLst>
              <a:ext uri="{FF2B5EF4-FFF2-40B4-BE49-F238E27FC236}">
                <a16:creationId xmlns:a16="http://schemas.microsoft.com/office/drawing/2014/main" id="{A35B5161-667E-D147-6AEF-DB1CA30DACF9}"/>
              </a:ext>
            </a:extLst>
          </p:cNvPr>
          <p:cNvSpPr/>
          <p:nvPr/>
        </p:nvSpPr>
        <p:spPr>
          <a:xfrm>
            <a:off x="8256000" y="257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lowchart: Merge 33">
            <a:extLst>
              <a:ext uri="{FF2B5EF4-FFF2-40B4-BE49-F238E27FC236}">
                <a16:creationId xmlns:a16="http://schemas.microsoft.com/office/drawing/2014/main" id="{D1C0E99C-0B39-2200-CA2F-8A9B399AF705}"/>
              </a:ext>
            </a:extLst>
          </p:cNvPr>
          <p:cNvSpPr/>
          <p:nvPr/>
        </p:nvSpPr>
        <p:spPr>
          <a:xfrm>
            <a:off x="8256000" y="459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443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2F428-C7FE-3225-BF41-CF31346E9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0DE1158C-1EB1-919A-4ED1-6CF85151BDEA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05FE6F-388C-71B1-6180-ED89362E66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3C32DA-86B2-BE98-F4CE-D56461A953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F511FB0-9094-EB5B-3D72-11EC13FFD972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0AF2C37-5C12-B247-DE42-AA0ABDB82F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50EE450-E07E-ED66-E294-181C0AC1E6CF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2584A34-C668-6052-CB03-313381778B6B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EDAD26F-48B8-A2D4-8DA5-B419586BF2CE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1C480C-3FB8-04C2-FB6A-79901703F70B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C0357AB-E490-9A9D-C91F-BA1833CE88F1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AE73DD9-B1B5-B3D0-BB07-2653F75F0D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740681B-744F-21F4-93C0-A6AAAC57F1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D04362A-1F19-2FAE-F64B-1104E2DDC1CD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970D687-5EE8-3F7D-FC0D-B349156848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C57E6B3-C07E-0C91-5F3E-7D913C50218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DFB4F0E-06DA-B327-37B4-09CAEAE9ACD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1D500A7-B2AD-0A92-3543-10DD51D058D4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203385-26AE-A24E-70FA-BFBDAF0F7A4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5C5FBF4-A6E4-7F4D-297A-4916029B2D88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5A796C9-5202-69BD-C570-AB1DF3C9DF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1BD8561-9254-DB68-6542-3C9ADD1705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22516D8-9DEB-FAFC-00BF-5505575919D4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AEE3ABD-9D51-CD9A-B332-F16D54F9F2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A7413709-4981-491E-6A0C-F1214547A485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A1523BB-25A6-FBB0-C0D2-27BA47C2732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D807296-F696-1BDC-D21B-6BD23872155D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99ABF52-E5CA-6B23-7E77-CDD8F3F64EF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5ACA29A-4AE6-FF72-C24F-FBA89E21B969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672EB5-B0B7-C5EA-4837-6AAA6FA10FA1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DEB6B1-A2E6-C742-7BD7-0133FFAE751B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BEA1FD-12A1-0EF7-E5F1-15BD0DE101F0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9B73C2C-0DE1-CEEE-960C-DAD6955419BC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E7202A-E034-6E6A-D9F5-BDB0656043A3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297B47-3A2D-A346-A99C-0FC4991B2657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38CC6F-0ECB-33BB-E62E-1C543C2BB721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774908-5921-F067-D4D3-05D896B834CB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B988711-8D10-A9EC-1D54-141F12B8A503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F485734-E714-031E-0D72-D803DE547A28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40C5A9-0461-2CC1-634D-26FBE49B2252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41EB8F6-C7CC-C678-5C22-3A6C237E1269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EE2FC24-2282-F4B0-101A-1958B460C2EA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09A3ACC-D6D3-C685-7C0B-616CC04AEB9E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1D13FCA-8F24-288F-E694-39AA26582995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9E92D9E-E2B2-E4AF-1B91-C886DB6E7BAE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9E92D9E-E2B2-E4AF-1B91-C886DB6E7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34CCC7-1C36-78C3-BC1B-E19036FBEE40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34CCC7-1C36-78C3-BC1B-E19036FBE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80A26DE-0745-023E-B60F-53AD049707BA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80A26DE-0745-023E-B60F-53AD04970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74224C1-BEFB-E55D-92BF-390C9E1A3585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6E00AEA-AB1B-754B-F7CC-E709BFADB753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FFBE39E-0FF2-93F6-0959-57DE17A6696C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D3F09E7-9AD3-A836-86DF-84A171CC8632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D3F09E7-9AD3-A836-86DF-84A171CC8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9B881D0-FB05-CA0C-26F9-7894F4B79823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9B881D0-FB05-CA0C-26F9-7894F4B7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E4813E2-FDFA-1773-6271-651C50C7244A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5C2E696-9A7A-382E-6844-EBD749DDE008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5C2E696-9A7A-382E-6844-EBD749DDE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D5F2803B-A871-C402-B695-C08908F508D9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29E85C0-DDF5-40B3-B9EB-AE8D46691DCB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9A2411C-7B7E-C904-7C6A-229E4E8130EF}"/>
              </a:ext>
            </a:extLst>
          </p:cNvPr>
          <p:cNvCxnSpPr>
            <a:cxnSpLocks/>
          </p:cNvCxnSpPr>
          <p:nvPr/>
        </p:nvCxnSpPr>
        <p:spPr>
          <a:xfrm>
            <a:off x="7896000" y="342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74B7FD7-7E65-1A5F-D74C-5C60838BEB85}"/>
              </a:ext>
            </a:extLst>
          </p:cNvPr>
          <p:cNvCxnSpPr>
            <a:cxnSpLocks/>
          </p:cNvCxnSpPr>
          <p:nvPr/>
        </p:nvCxnSpPr>
        <p:spPr>
          <a:xfrm>
            <a:off x="11127739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E183A66-76C1-0787-FF48-ABDC42DE674D}"/>
              </a:ext>
            </a:extLst>
          </p:cNvPr>
          <p:cNvCxnSpPr>
            <a:cxnSpLocks/>
          </p:cNvCxnSpPr>
          <p:nvPr/>
        </p:nvCxnSpPr>
        <p:spPr>
          <a:xfrm>
            <a:off x="7896000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F31BD47-795D-56CE-B9EA-7691A958C2C9}"/>
                  </a:ext>
                </a:extLst>
              </p:cNvPr>
              <p:cNvSpPr txBox="1"/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F31BD47-795D-56CE-B9EA-7691A958C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D4760BA-7EFE-7B4A-5AAA-B8A21A2BA1D7}"/>
                  </a:ext>
                </a:extLst>
              </p:cNvPr>
              <p:cNvSpPr txBox="1"/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D4760BA-7EFE-7B4A-5AAA-B8A21A2BA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DC08C4B7-4799-83D3-CFF0-ACADB142BB2E}"/>
              </a:ext>
            </a:extLst>
          </p:cNvPr>
          <p:cNvSpPr/>
          <p:nvPr/>
        </p:nvSpPr>
        <p:spPr>
          <a:xfrm>
            <a:off x="9347626" y="333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C279C89-4FE1-E603-00BB-763FE461F27B}"/>
              </a:ext>
            </a:extLst>
          </p:cNvPr>
          <p:cNvCxnSpPr>
            <a:cxnSpLocks/>
          </p:cNvCxnSpPr>
          <p:nvPr/>
        </p:nvCxnSpPr>
        <p:spPr>
          <a:xfrm>
            <a:off x="7896000" y="545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75977ED-3BAB-FE49-63EB-D4715BFA3E9B}"/>
              </a:ext>
            </a:extLst>
          </p:cNvPr>
          <p:cNvCxnSpPr>
            <a:cxnSpLocks/>
          </p:cNvCxnSpPr>
          <p:nvPr/>
        </p:nvCxnSpPr>
        <p:spPr>
          <a:xfrm>
            <a:off x="11127739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9D217F1-9616-DCD0-875F-D98A29EFA6DA}"/>
              </a:ext>
            </a:extLst>
          </p:cNvPr>
          <p:cNvCxnSpPr>
            <a:cxnSpLocks/>
          </p:cNvCxnSpPr>
          <p:nvPr/>
        </p:nvCxnSpPr>
        <p:spPr>
          <a:xfrm>
            <a:off x="7896000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7CFB5B9-3F70-67CC-697C-116F7961FBC2}"/>
                  </a:ext>
                </a:extLst>
              </p:cNvPr>
              <p:cNvSpPr txBox="1"/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7CFB5B9-3F70-67CC-697C-116F7961F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00E78A4-F826-2059-0AA9-3F1896C5C65C}"/>
                  </a:ext>
                </a:extLst>
              </p:cNvPr>
              <p:cNvSpPr txBox="1"/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00E78A4-F826-2059-0AA9-3F1896C5C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698BF7D7-FDFB-90CC-92BC-E55A290659E1}"/>
              </a:ext>
            </a:extLst>
          </p:cNvPr>
          <p:cNvSpPr/>
          <p:nvPr/>
        </p:nvSpPr>
        <p:spPr>
          <a:xfrm>
            <a:off x="9347626" y="536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30" name="Flowchart: Merge 29">
            <a:extLst>
              <a:ext uri="{FF2B5EF4-FFF2-40B4-BE49-F238E27FC236}">
                <a16:creationId xmlns:a16="http://schemas.microsoft.com/office/drawing/2014/main" id="{5FBCD584-9B7B-694C-C4D9-C6239DE162BD}"/>
              </a:ext>
            </a:extLst>
          </p:cNvPr>
          <p:cNvSpPr/>
          <p:nvPr/>
        </p:nvSpPr>
        <p:spPr>
          <a:xfrm>
            <a:off x="8256000" y="54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lowchart: Merge 32">
            <a:extLst>
              <a:ext uri="{FF2B5EF4-FFF2-40B4-BE49-F238E27FC236}">
                <a16:creationId xmlns:a16="http://schemas.microsoft.com/office/drawing/2014/main" id="{2FA1D353-54B3-F4AB-B6D8-7FBF07FEBC11}"/>
              </a:ext>
            </a:extLst>
          </p:cNvPr>
          <p:cNvSpPr/>
          <p:nvPr/>
        </p:nvSpPr>
        <p:spPr>
          <a:xfrm>
            <a:off x="8256000" y="257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lowchart: Merge 33">
            <a:extLst>
              <a:ext uri="{FF2B5EF4-FFF2-40B4-BE49-F238E27FC236}">
                <a16:creationId xmlns:a16="http://schemas.microsoft.com/office/drawing/2014/main" id="{A028B516-4AA2-69B6-569C-7C581163E1CF}"/>
              </a:ext>
            </a:extLst>
          </p:cNvPr>
          <p:cNvSpPr/>
          <p:nvPr/>
        </p:nvSpPr>
        <p:spPr>
          <a:xfrm>
            <a:off x="8256000" y="459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615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EFE4-974E-0D95-0206-8A8B1BA3F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3E12C892-3413-1F7F-D693-B6F02A479871}"/>
              </a:ext>
            </a:extLst>
          </p:cNvPr>
          <p:cNvGrpSpPr/>
          <p:nvPr/>
        </p:nvGrpSpPr>
        <p:grpSpPr>
          <a:xfrm>
            <a:off x="5924261" y="441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B0A15CD-D912-C48A-3812-EC09792D64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9D05AED-5871-34F5-5BAF-8B599AA099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F9F6C16-6A13-F452-32DA-57C8FA37F17E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03830B0-06C5-5240-EB47-02D8C7BC3E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E5D33C8-C82C-C3E5-AA83-89FE2185C92D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21CCCC3-774C-9B39-C397-DCCCD421CACE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4C793AC-6894-600F-6D53-68AF858E7AA0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6303BAB-04F3-A1BD-441E-EFD5B9D4D6A9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FFA851-4519-503E-4A27-C5015758E90D}"/>
              </a:ext>
            </a:extLst>
          </p:cNvPr>
          <p:cNvGrpSpPr/>
          <p:nvPr/>
        </p:nvGrpSpPr>
        <p:grpSpPr>
          <a:xfrm>
            <a:off x="5916000" y="243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F46A452-2046-7768-3FD2-F1AF68F00B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FCA4B65-084B-20C7-C051-14166EF2C4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D197BC5-B908-7A17-AC8F-D6E627B3E340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02A13BC-3650-2B9E-30FF-045E312FEF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9383152-1044-48DC-7A48-353AA7100193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0336650-C71D-54F4-4F0E-F748601978C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66E9EEA-0CB3-E801-A95A-75892D1C575E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DD15E6A-D053-1B78-4C24-0EB8DE9E143C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8F3F0E0-D2E4-D8BE-068B-885507B5017F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6D7078E-4B0E-D236-7FC3-E7D7F5DC03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3DF2245-1B37-0F0D-C51C-348D38899F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BCF377F-50DC-F4CE-C6C8-0289DA79E23E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DFCB770-DEC8-F754-D836-419879804F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CC8E044-2B3F-EF02-5311-A14F58F92F1C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00393D9-31B8-4C5C-09C7-BC6DD79168C1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D040A6F9-8FC3-53FB-B9DC-E17E07EFDB92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075F581-023A-0921-5A85-87E564B93757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EA159ED-0081-F1F9-23FD-47AD2B86DBB7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8DF03B9-4494-CEF3-315C-2064A3696632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506E8D-1A7C-1EDB-9679-38AB912C2871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103358-B90D-7D2C-3EC5-8FDDB42A88E6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96A9B4-9A59-2C90-E10C-7EC7DA3734D7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70DE8D-8448-D081-BAC1-1E8829184BE4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286AF4-682D-1899-92A8-82D9D314E739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316A00-0EF6-6816-58AD-F3EE1674C2DE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17723A3-18D5-0E3F-857A-56A465575811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994F81F-B9D9-23FD-1538-55081385150F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0547D7-F3F0-052C-3114-05B83C98E696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DF33390-A082-AA5B-A6EE-E3A7BD44200A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9A4D1EE-3C97-4C9C-C274-CFA518370616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14FBAFB-E640-FDB5-CD25-7583B341537B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68F2005-5EFD-F531-544E-0D8B2E0119F8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15116C5-84B3-E630-BCEA-E7BDB5946A74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E02BDF-5D76-E840-74D4-6B4CEBD0B3F4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E02BDF-5D76-E840-74D4-6B4CEBD0B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28D0EDF-8438-2D49-E2F1-550ECED72B1F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28D0EDF-8438-2D49-E2F1-550ECED72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DCEAA7-3552-CF23-E51E-CE18EB3DD2B1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DCEAA7-3552-CF23-E51E-CE18EB3DD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7C678D84-D42D-5E43-457C-FA07437A2220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066212D-B2CE-4C95-1E66-12B5F0B5E081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704D980-D2F2-F377-A931-5890BF9286F1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E0944DB-F7EE-CC11-315B-B567CAAD7F9F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69E17CD-7779-85A5-2E02-DA42E524EAF9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69E17CD-7779-85A5-2E02-DA42E524E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F3FECCD-0CDF-55FF-1F1C-FB19F4F1ADC9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F3FECCD-0CDF-55FF-1F1C-FB19F4F1A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0BE9F71-7DDE-C95F-07C6-039BB872B912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A64B406-0082-26E2-3FF3-BED890F5160E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A64B406-0082-26E2-3FF3-BED890F51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E19FFEE1-EA69-5D29-E900-DC081DE7D5B3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F3C763F-D75A-97C1-BF33-6F5677AF4E9A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B5477AB-BCF8-BA93-C11C-D97483D5E7F3}"/>
              </a:ext>
            </a:extLst>
          </p:cNvPr>
          <p:cNvCxnSpPr>
            <a:cxnSpLocks/>
          </p:cNvCxnSpPr>
          <p:nvPr/>
        </p:nvCxnSpPr>
        <p:spPr>
          <a:xfrm>
            <a:off x="7896000" y="342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2BD3182-69A4-30EB-4815-D555A5D5E293}"/>
              </a:ext>
            </a:extLst>
          </p:cNvPr>
          <p:cNvCxnSpPr>
            <a:cxnSpLocks/>
          </p:cNvCxnSpPr>
          <p:nvPr/>
        </p:nvCxnSpPr>
        <p:spPr>
          <a:xfrm>
            <a:off x="11127739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F6970F9-09E3-041F-EBAA-7AD85E31F6CA}"/>
              </a:ext>
            </a:extLst>
          </p:cNvPr>
          <p:cNvCxnSpPr>
            <a:cxnSpLocks/>
          </p:cNvCxnSpPr>
          <p:nvPr/>
        </p:nvCxnSpPr>
        <p:spPr>
          <a:xfrm>
            <a:off x="7896000" y="320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56D01F9-EB37-C51F-749C-137933C7DC82}"/>
                  </a:ext>
                </a:extLst>
              </p:cNvPr>
              <p:cNvSpPr txBox="1"/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56D01F9-EB37-C51F-749C-137933C7D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279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F20EFB4-121C-48AF-9281-3224D28CC267}"/>
                  </a:ext>
                </a:extLst>
              </p:cNvPr>
              <p:cNvSpPr txBox="1"/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F20EFB4-121C-48AF-9281-3224D28CC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279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2D87581A-9E1F-A583-608F-2B6D9EBF43D8}"/>
              </a:ext>
            </a:extLst>
          </p:cNvPr>
          <p:cNvSpPr/>
          <p:nvPr/>
        </p:nvSpPr>
        <p:spPr>
          <a:xfrm>
            <a:off x="9347626" y="333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DDAEA4-5C07-96B3-7398-DDAE294F6A6F}"/>
              </a:ext>
            </a:extLst>
          </p:cNvPr>
          <p:cNvCxnSpPr>
            <a:cxnSpLocks/>
          </p:cNvCxnSpPr>
          <p:nvPr/>
        </p:nvCxnSpPr>
        <p:spPr>
          <a:xfrm>
            <a:off x="7896000" y="545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D52F9C3-CD4C-B213-82FA-4300CF47DC18}"/>
              </a:ext>
            </a:extLst>
          </p:cNvPr>
          <p:cNvCxnSpPr>
            <a:cxnSpLocks/>
          </p:cNvCxnSpPr>
          <p:nvPr/>
        </p:nvCxnSpPr>
        <p:spPr>
          <a:xfrm>
            <a:off x="11127739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053FB04-53FE-46FC-2179-516541EA71A1}"/>
              </a:ext>
            </a:extLst>
          </p:cNvPr>
          <p:cNvCxnSpPr>
            <a:cxnSpLocks/>
          </p:cNvCxnSpPr>
          <p:nvPr/>
        </p:nvCxnSpPr>
        <p:spPr>
          <a:xfrm>
            <a:off x="7896000" y="522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49EF370-9F6C-A34F-18E5-EC9825BC4AD4}"/>
                  </a:ext>
                </a:extLst>
              </p:cNvPr>
              <p:cNvSpPr txBox="1"/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49EF370-9F6C-A34F-18E5-EC9825BC4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482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128C043-6740-1A5D-2551-B2FB41751118}"/>
                  </a:ext>
                </a:extLst>
              </p:cNvPr>
              <p:cNvSpPr txBox="1"/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128C043-6740-1A5D-2551-B2FB41751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482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5DE0029C-F364-B873-35E7-895D90C6830C}"/>
              </a:ext>
            </a:extLst>
          </p:cNvPr>
          <p:cNvSpPr/>
          <p:nvPr/>
        </p:nvSpPr>
        <p:spPr>
          <a:xfrm>
            <a:off x="9347626" y="536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30" name="Flowchart: Merge 29">
            <a:extLst>
              <a:ext uri="{FF2B5EF4-FFF2-40B4-BE49-F238E27FC236}">
                <a16:creationId xmlns:a16="http://schemas.microsoft.com/office/drawing/2014/main" id="{4CAE99B9-C93C-FD3A-9353-435A42A2339A}"/>
              </a:ext>
            </a:extLst>
          </p:cNvPr>
          <p:cNvSpPr/>
          <p:nvPr/>
        </p:nvSpPr>
        <p:spPr>
          <a:xfrm>
            <a:off x="9786000" y="54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lowchart: Merge 32">
            <a:extLst>
              <a:ext uri="{FF2B5EF4-FFF2-40B4-BE49-F238E27FC236}">
                <a16:creationId xmlns:a16="http://schemas.microsoft.com/office/drawing/2014/main" id="{8624ACD3-6898-5051-F90E-ACDA8DDEA14B}"/>
              </a:ext>
            </a:extLst>
          </p:cNvPr>
          <p:cNvSpPr/>
          <p:nvPr/>
        </p:nvSpPr>
        <p:spPr>
          <a:xfrm>
            <a:off x="9786000" y="257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lowchart: Merge 33">
            <a:extLst>
              <a:ext uri="{FF2B5EF4-FFF2-40B4-BE49-F238E27FC236}">
                <a16:creationId xmlns:a16="http://schemas.microsoft.com/office/drawing/2014/main" id="{3DD4CAE5-6AE8-CC16-BE07-FA48D4BF06FB}"/>
              </a:ext>
            </a:extLst>
          </p:cNvPr>
          <p:cNvSpPr/>
          <p:nvPr/>
        </p:nvSpPr>
        <p:spPr>
          <a:xfrm>
            <a:off x="9786000" y="459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EEFD535-C97E-E8C8-71C4-BAF581A9776F}"/>
              </a:ext>
            </a:extLst>
          </p:cNvPr>
          <p:cNvSpPr/>
          <p:nvPr/>
        </p:nvSpPr>
        <p:spPr>
          <a:xfrm>
            <a:off x="9876000" y="1134000"/>
            <a:ext cx="495000" cy="495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949263B-F949-AD66-52C7-0C07EAAEFBAA}"/>
              </a:ext>
            </a:extLst>
          </p:cNvPr>
          <p:cNvSpPr/>
          <p:nvPr/>
        </p:nvSpPr>
        <p:spPr>
          <a:xfrm>
            <a:off x="9201000" y="3204000"/>
            <a:ext cx="495000" cy="495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5D24F19-4FF0-7A36-DD5D-2FFBACDEBDEB}"/>
              </a:ext>
            </a:extLst>
          </p:cNvPr>
          <p:cNvSpPr/>
          <p:nvPr/>
        </p:nvSpPr>
        <p:spPr>
          <a:xfrm>
            <a:off x="9201000" y="5229000"/>
            <a:ext cx="495000" cy="495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72AD8E4-BAEE-08BB-1329-11564D0144BF}"/>
              </a:ext>
            </a:extLst>
          </p:cNvPr>
          <p:cNvGrpSpPr/>
          <p:nvPr/>
        </p:nvGrpSpPr>
        <p:grpSpPr>
          <a:xfrm>
            <a:off x="7626000" y="7091956"/>
            <a:ext cx="3726739" cy="927044"/>
            <a:chOff x="7626000" y="7091956"/>
            <a:chExt cx="3726739" cy="927044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C0B8C5B-C759-9717-580D-29AC6C24358C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7856956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2A177A9-2932-55AB-CD7F-B26CE2E9B383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7631956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E12D10E-EC77-4B78-5F7D-C85D14B138E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7631956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7B51BB04-A969-D0BB-C442-30176BAF5CF2}"/>
                    </a:ext>
                  </a:extLst>
                </p:cNvPr>
                <p:cNvSpPr txBox="1"/>
                <p:nvPr/>
              </p:nvSpPr>
              <p:spPr>
                <a:xfrm>
                  <a:off x="7626000" y="7226956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7B51BB04-A969-D0BB-C442-30176BAF5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7226956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481CAA36-369B-3652-4A1A-8A75AC1CF868}"/>
                    </a:ext>
                  </a:extLst>
                </p:cNvPr>
                <p:cNvSpPr txBox="1"/>
                <p:nvPr/>
              </p:nvSpPr>
              <p:spPr>
                <a:xfrm>
                  <a:off x="10857739" y="7226956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481CAA36-369B-3652-4A1A-8A75AC1CF8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7226956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2F5F8EA-7FD6-CBD1-498C-298ED7843B9F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7721956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D6D3CA58-31F8-6B0F-0206-9B9D887471E8}"/>
                    </a:ext>
                  </a:extLst>
                </p:cNvPr>
                <p:cNvSpPr txBox="1"/>
                <p:nvPr/>
              </p:nvSpPr>
              <p:spPr>
                <a:xfrm>
                  <a:off x="8616000" y="7091956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D6D3CA58-31F8-6B0F-0206-9B9D887471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7091956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DF99CAA-AEEE-9E7E-A60B-471500ADEF85}"/>
                </a:ext>
              </a:extLst>
            </p:cNvPr>
            <p:cNvSpPr/>
            <p:nvPr/>
          </p:nvSpPr>
          <p:spPr>
            <a:xfrm>
              <a:off x="8436000" y="7766956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54265DD-7D0A-8A8E-9CD2-93BDF04583C7}"/>
                </a:ext>
              </a:extLst>
            </p:cNvPr>
            <p:cNvSpPr/>
            <p:nvPr/>
          </p:nvSpPr>
          <p:spPr>
            <a:xfrm>
              <a:off x="9651000" y="7676956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881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8" grpId="0" animBg="1"/>
      <p:bldP spid="4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80262-A22D-5F12-4302-D65C78826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DFDB4C03-E226-93A3-E2F5-CB245EF0B205}"/>
              </a:ext>
            </a:extLst>
          </p:cNvPr>
          <p:cNvSpPr/>
          <p:nvPr/>
        </p:nvSpPr>
        <p:spPr>
          <a:xfrm>
            <a:off x="7896000" y="-36000"/>
            <a:ext cx="1215000" cy="7065000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169E695-F167-4F24-FA5B-E15F3DD28EE4}"/>
              </a:ext>
            </a:extLst>
          </p:cNvPr>
          <p:cNvSpPr/>
          <p:nvPr/>
        </p:nvSpPr>
        <p:spPr>
          <a:xfrm>
            <a:off x="9111000" y="-36000"/>
            <a:ext cx="2025000" cy="7065000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63C8A0-DBEB-1254-4FE3-FCC8B5D7256E}"/>
              </a:ext>
            </a:extLst>
          </p:cNvPr>
          <p:cNvGrpSpPr/>
          <p:nvPr/>
        </p:nvGrpSpPr>
        <p:grpSpPr>
          <a:xfrm>
            <a:off x="5924261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A60B0F6-0F44-7227-A3F2-2DD9A99FA0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B4B354-6D36-4A06-5873-96420ADF87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C435AE0-DC88-3B45-2A43-13652971E1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A5136DD-EF16-13FB-21AB-1FCDE789C6E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7DDF0C0-B22F-0AA1-9B22-72E5C7A54CC1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98FC77F-5740-8C4A-3F25-98885259D4DD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FEB7E82-D9A1-FB5D-CB43-3AD20CB1006E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CB7570E-9C4B-7A72-EF3A-FED47D6B92BB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E664EBD-9982-2ED5-500B-95331F06B36A}"/>
              </a:ext>
            </a:extLst>
          </p:cNvPr>
          <p:cNvGrpSpPr/>
          <p:nvPr/>
        </p:nvGrpSpPr>
        <p:grpSpPr>
          <a:xfrm>
            <a:off x="5916000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7907DB9-226A-E652-D3D3-F2F1C96670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30E2A66-ACF3-8123-8AAF-B03FD47AEC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8A95821-6697-A86C-DC75-F65DF42D4B87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5B4517C-C726-32EA-503E-E81E35A70E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80F520B-1513-DE7F-8F43-7259B6C9E07D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087531F-BE2B-2B1A-2038-7D99EC51AE7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3206D88-8AD5-E5DF-7E91-562A87F105B5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922C51A-C725-12D1-85DD-B6B3538801E1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AF67B10-A4CB-5AEC-539C-4800F6C69254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376D309-3B1B-88D8-6A26-D638A6F373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A3FCDEA-5D2C-47AB-84D9-AFFFBC9B14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CF61E7E-0352-B418-9BD5-E3FC416B81BD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7C4568D-D8FD-B1DB-83BE-726762AF52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B334D84-E446-A14F-C404-1C0207585061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BB71250-D6EC-3CDC-B3EE-71C3E7BD08F3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986B1DE-13F7-084C-6CA4-44E4BC8E3BE2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E610F94-7822-27D2-2893-67BC8B9A455E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58B5A6-1FB1-B5E4-4208-7E9C2744ED86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785A6D-7063-F064-9277-A9382EA749FC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CE17F89-D8B5-6941-17E2-DC86A9A02DD5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94CDEF-3821-CCF8-B88B-748F003DF034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F19155-0303-91B1-EE39-6AB2C1B25351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E767E1-8EE3-6B28-3FB6-ACE4E58F5FED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C45A8A1-6000-CD89-9FC2-FE06F5B88BE1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73D70D-8ECB-0097-A4FB-1D414876ED9B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6EBE2A-D714-4963-4187-E04D777918F7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650F28D-D6FE-DBF1-A5BF-0A51DFC6CD8A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82C47B-4898-A297-EEF3-F1D536D2C186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4123E7-6532-7AAD-98E4-EF01D6DA88EC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2004E32-5E40-3435-1975-5D17DA82E781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B58535B-32F3-D3ED-39EC-90EAC23AF9B2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54094AF-598B-C55A-B6D0-AB3202B462EA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DFD1F2B-C6B4-CC86-CD7B-E1F9E935CBD5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CCA3D08-4597-7DC3-83F8-6C8D13B129CC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CCA3D08-4597-7DC3-83F8-6C8D13B12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E86683A-66DB-BE5A-EC09-2FF10B89E810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E86683A-66DB-BE5A-EC09-2FF10B89E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4DF6112-DEEB-26F9-8396-089E9666FA51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4DF6112-DEEB-26F9-8396-089E9666F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DD69C991-9962-B2AC-36BC-67BC8331A16F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C555E83-287F-55B9-26E0-215DC4A05EC6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829C2F0-1445-4A9C-0486-1B810859B012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A7FB086-C1D8-B0B2-DE14-AF3653CE9F17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B07C49-01B2-8AD3-6B16-1583C1EE5404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B07C49-01B2-8AD3-6B16-1583C1EE5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49E9C5F-17EF-9C07-DD45-84972F0C3BAD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49E9C5F-17EF-9C07-DD45-84972F0C3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B88745E-55A3-3190-5728-4EC97A8B17CB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313B057-FF0B-F890-F8F1-9E3AE12BF4DA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313B057-FF0B-F890-F8F1-9E3AE12BF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43DA1B2E-95BA-0968-3350-E898B26F366A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3DDD34B-8003-4334-4C5F-898ABABE086D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0E1F1AE-D284-2929-D230-3246353094CA}"/>
              </a:ext>
            </a:extLst>
          </p:cNvPr>
          <p:cNvCxnSpPr>
            <a:cxnSpLocks/>
          </p:cNvCxnSpPr>
          <p:nvPr/>
        </p:nvCxnSpPr>
        <p:spPr>
          <a:xfrm>
            <a:off x="7896000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B755F58-13A3-DA30-6E7B-9BE721F713E8}"/>
              </a:ext>
            </a:extLst>
          </p:cNvPr>
          <p:cNvCxnSpPr>
            <a:cxnSpLocks/>
          </p:cNvCxnSpPr>
          <p:nvPr/>
        </p:nvCxnSpPr>
        <p:spPr>
          <a:xfrm>
            <a:off x="11127739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48A55C4-3822-6B0A-4F67-8552FA31B4B8}"/>
              </a:ext>
            </a:extLst>
          </p:cNvPr>
          <p:cNvCxnSpPr>
            <a:cxnSpLocks/>
          </p:cNvCxnSpPr>
          <p:nvPr/>
        </p:nvCxnSpPr>
        <p:spPr>
          <a:xfrm>
            <a:off x="7896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420E424-385A-3371-7263-772F739CEDB8}"/>
                  </a:ext>
                </a:extLst>
              </p:cNvPr>
              <p:cNvSpPr txBox="1"/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420E424-385A-3371-7263-772F739CE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576FC2E-A76B-E5BA-68DA-5128DAD6804A}"/>
                  </a:ext>
                </a:extLst>
              </p:cNvPr>
              <p:cNvSpPr txBox="1"/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576FC2E-A76B-E5BA-68DA-5128DAD68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C3B3A9A6-75F8-124E-E7E4-10D41C677341}"/>
              </a:ext>
            </a:extLst>
          </p:cNvPr>
          <p:cNvSpPr/>
          <p:nvPr/>
        </p:nvSpPr>
        <p:spPr>
          <a:xfrm>
            <a:off x="9347626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C113410-5B52-A529-3972-842C0819941A}"/>
              </a:ext>
            </a:extLst>
          </p:cNvPr>
          <p:cNvCxnSpPr>
            <a:cxnSpLocks/>
          </p:cNvCxnSpPr>
          <p:nvPr/>
        </p:nvCxnSpPr>
        <p:spPr>
          <a:xfrm>
            <a:off x="7896000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7C35BD5-8070-F111-79DB-9C38E6655F11}"/>
              </a:ext>
            </a:extLst>
          </p:cNvPr>
          <p:cNvCxnSpPr>
            <a:cxnSpLocks/>
          </p:cNvCxnSpPr>
          <p:nvPr/>
        </p:nvCxnSpPr>
        <p:spPr>
          <a:xfrm>
            <a:off x="11127739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3526AF1-83F0-5C5C-AF15-C8F7436AB651}"/>
              </a:ext>
            </a:extLst>
          </p:cNvPr>
          <p:cNvCxnSpPr>
            <a:cxnSpLocks/>
          </p:cNvCxnSpPr>
          <p:nvPr/>
        </p:nvCxnSpPr>
        <p:spPr>
          <a:xfrm>
            <a:off x="7896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D464531-F69B-0BC4-864E-E18E3F482FDA}"/>
                  </a:ext>
                </a:extLst>
              </p:cNvPr>
              <p:cNvSpPr txBox="1"/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D464531-F69B-0BC4-864E-E18E3F482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B491AFE-40A4-EC0A-1829-EF9D8AD1CC54}"/>
                  </a:ext>
                </a:extLst>
              </p:cNvPr>
              <p:cNvSpPr txBox="1"/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B491AFE-40A4-EC0A-1829-EF9D8AD1C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BB0DAA75-0B4E-A077-3F55-379CD434B07A}"/>
              </a:ext>
            </a:extLst>
          </p:cNvPr>
          <p:cNvSpPr/>
          <p:nvPr/>
        </p:nvSpPr>
        <p:spPr>
          <a:xfrm>
            <a:off x="9347626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E8C3DF3-34FB-E00E-545D-0EA2C0763802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7812A12-19B2-1776-C936-8405BEF694CD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08B83D1-254E-1DC8-E01E-EA76D6EC523E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58E5701-1932-FDB7-660E-40E0D95BFFA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E43A2FB-C2A8-02A1-01E6-E5E9F2F1788F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E43A2FB-C2A8-02A1-01E6-E5E9F2F178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627985E-E8BF-AE87-F34F-FF1DC30E5851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627985E-E8BF-AE87-F34F-FF1DC30E58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F36F59D-E2DA-94A3-21A6-87605656A2A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0824BCB8-76B7-D504-B3B6-D1EAAAC42F40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0824BCB8-76B7-D504-B3B6-D1EAAAC42F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88EC52BE-73A0-423A-19DE-F4C62894384B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E75B290-AA2C-2942-7402-40038BCC5EA7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F39EF0AC-7EE5-2600-3972-F44967175667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F91B3B05-A7ED-5001-52AC-683BD5FED8A9}"/>
              </a:ext>
            </a:extLst>
          </p:cNvPr>
          <p:cNvSpPr/>
          <p:nvPr/>
        </p:nvSpPr>
        <p:spPr>
          <a:xfrm>
            <a:off x="8256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679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4" grpId="1" animBg="1"/>
      <p:bldP spid="95" grpId="0" animBg="1"/>
      <p:bldP spid="95" grpId="1" animBg="1"/>
      <p:bldP spid="9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DE9CF-6604-A5B1-D5F5-42549A26D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B9A9C967-7877-BBCC-A082-9931CFF9D732}"/>
              </a:ext>
            </a:extLst>
          </p:cNvPr>
          <p:cNvGrpSpPr/>
          <p:nvPr/>
        </p:nvGrpSpPr>
        <p:grpSpPr>
          <a:xfrm>
            <a:off x="5924261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E34BC17-EB3C-8F79-277F-029135988E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D33648C-DE39-BD40-C176-9E0D8942D1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45E9925-50CF-D8EF-0420-024116EE061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FC4FDFF-9A21-0A21-036B-1ED5F63C44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D60ABE9-6A74-7135-2D54-89157C376D46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D720F33-3199-0178-CF00-0B1480841E38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0D5FC10-7C9F-72B8-9063-E5A02E189A1B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2CDC641-7888-B55A-3085-0071F4D64ECF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9E5AF0-254E-8B88-4014-2DEBEFFDC760}"/>
              </a:ext>
            </a:extLst>
          </p:cNvPr>
          <p:cNvGrpSpPr/>
          <p:nvPr/>
        </p:nvGrpSpPr>
        <p:grpSpPr>
          <a:xfrm>
            <a:off x="5916000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B352632-B5C5-EC25-AF12-BAA5E2B8CA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9B909A8-1E1B-FEE3-97A2-3254565B3A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AF0F823-5B72-BDB4-6F9A-3A04EFB054F4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66A97EB-FCC8-38A7-F88D-18EAF83700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53DECE5-92A4-1180-C95A-149947B26843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6A918DF-5BD2-E9FF-FC48-F4F7EE681063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74D5279-5D0B-CD27-525B-395932C2E071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79E4EB5-E4C8-BD3B-DEAA-5835FB688D2E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09744FF-CD5D-068A-DF5A-121FD8CFE396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C98741C-CD36-1FC3-557E-B037D0A8E0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20ABB2D-9308-9E1A-44B8-0C8671DA89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B63AF24-099B-40D7-CD1D-4CC86EF3A437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54E88AF-FB84-43CC-B426-92DFB2C9B5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FEB6757-566A-08F8-4816-8969DD733021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B5714FB-997E-9E63-9DEF-A072BA1B1071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7C428DD-DACE-5084-F718-A7E7C7EC73A3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CC24166-5118-CC6E-D06A-C21C419184DD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7F7DF8A-30AB-734E-56F3-0CDAA5E3DC34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8B0BBD-D4E4-2A05-F190-8C5DD4CBC234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EA9575-88F0-2019-38EF-96BB9D2FFF5F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767614-8B12-AF70-B36B-07AC2ECFA0A0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3BC4B50-7305-7C09-6959-956ACCB75D3F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442A03-9FBE-6A78-C31C-BB3B1BA22902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60A51D-638D-5C8D-83D1-1547471A5DD2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0D8259-853A-5863-6267-3C97B918D2A7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9133EA-D41F-8664-F89B-8DC869BEDC17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AFE32480-F6BE-BA74-5C5B-81A3D1B00040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B30B9EF-AA2C-008A-029C-E12B64E5B7A1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F2967D9-06CD-4BFE-3FF8-773DB7D54E7D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1E82E92-1EAE-F8C6-FEAD-9CAE2050F532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4A60EBD-ACD8-AE77-78E1-3D3E8F29C71C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76D6ECD-1354-EF02-8AB4-6703A82DD3FD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C817917-948A-C3A0-FEF2-422806B66894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9E9AED1-198F-2DFE-51D4-5293B7A8B9D9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9E9AED1-198F-2DFE-51D4-5293B7A8B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76BDE7-AB3B-7D62-53EA-84325B7A8DED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76BDE7-AB3B-7D62-53EA-84325B7A8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9400D50-A36C-48B8-A25A-2A94CBFE4836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9400D50-A36C-48B8-A25A-2A94CBFE4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1F953DC-36A8-1306-02E5-E30A855E0F07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AD8BC9-0F16-4938-D9F1-E5DC52EE75D6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C2324C6-204A-8BCE-B74A-D0C1A79E7E84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F5C0A98-BBF6-8C3A-1ABB-C9494DDF4664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F5C0A98-BBF6-8C3A-1ABB-C9494DDF4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72065B2-47FA-4151-0C69-17EC65980090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72065B2-47FA-4151-0C69-17EC65980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4324C65-EE5E-95EF-B73F-E9AADA269434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C51BCC8-CB50-E65B-86C4-9699987A67C5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C51BCC8-CB50-E65B-86C4-9699987A6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63DAB4B1-1A40-CE82-7EB0-FCE776D04716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9542C9B-90DF-E64F-B83B-08A70A578F89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FE21D29-0571-2C42-6A5F-DF9D82EB08A2}"/>
              </a:ext>
            </a:extLst>
          </p:cNvPr>
          <p:cNvCxnSpPr>
            <a:cxnSpLocks/>
          </p:cNvCxnSpPr>
          <p:nvPr/>
        </p:nvCxnSpPr>
        <p:spPr>
          <a:xfrm>
            <a:off x="7896000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726C5E0-1C6F-1452-2C5F-35EF67684178}"/>
              </a:ext>
            </a:extLst>
          </p:cNvPr>
          <p:cNvCxnSpPr>
            <a:cxnSpLocks/>
          </p:cNvCxnSpPr>
          <p:nvPr/>
        </p:nvCxnSpPr>
        <p:spPr>
          <a:xfrm>
            <a:off x="11127739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5CCDA84-3A8B-E5A3-68C4-184BA7ADDEF0}"/>
              </a:ext>
            </a:extLst>
          </p:cNvPr>
          <p:cNvCxnSpPr>
            <a:cxnSpLocks/>
          </p:cNvCxnSpPr>
          <p:nvPr/>
        </p:nvCxnSpPr>
        <p:spPr>
          <a:xfrm>
            <a:off x="7896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DD2CD7C-F52A-C2A8-ED52-2C677A153C76}"/>
                  </a:ext>
                </a:extLst>
              </p:cNvPr>
              <p:cNvSpPr txBox="1"/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DD2CD7C-F52A-C2A8-ED52-2C677A153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3BD5A66-8289-7FCD-D08F-B2983CD17B52}"/>
                  </a:ext>
                </a:extLst>
              </p:cNvPr>
              <p:cNvSpPr txBox="1"/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3BD5A66-8289-7FCD-D08F-B2983CD17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714CE242-9065-517B-717A-87A25B8ACB70}"/>
              </a:ext>
            </a:extLst>
          </p:cNvPr>
          <p:cNvSpPr/>
          <p:nvPr/>
        </p:nvSpPr>
        <p:spPr>
          <a:xfrm>
            <a:off x="9347626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7BBAFB5-9570-C7CB-79E4-5F410BBED4A0}"/>
              </a:ext>
            </a:extLst>
          </p:cNvPr>
          <p:cNvCxnSpPr>
            <a:cxnSpLocks/>
          </p:cNvCxnSpPr>
          <p:nvPr/>
        </p:nvCxnSpPr>
        <p:spPr>
          <a:xfrm>
            <a:off x="7896000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083499FE-01C8-7CDB-A813-04ED7085FD5D}"/>
              </a:ext>
            </a:extLst>
          </p:cNvPr>
          <p:cNvCxnSpPr>
            <a:cxnSpLocks/>
          </p:cNvCxnSpPr>
          <p:nvPr/>
        </p:nvCxnSpPr>
        <p:spPr>
          <a:xfrm>
            <a:off x="11127739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1E1500D2-8E7D-B023-44B3-EC437BDB0741}"/>
              </a:ext>
            </a:extLst>
          </p:cNvPr>
          <p:cNvCxnSpPr>
            <a:cxnSpLocks/>
          </p:cNvCxnSpPr>
          <p:nvPr/>
        </p:nvCxnSpPr>
        <p:spPr>
          <a:xfrm>
            <a:off x="7896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92058A9-9E1C-ECEA-0850-3F7382546AAC}"/>
                  </a:ext>
                </a:extLst>
              </p:cNvPr>
              <p:cNvSpPr txBox="1"/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92058A9-9E1C-ECEA-0850-3F7382546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CC8AABB-1247-0A47-0112-284C7FA2D450}"/>
                  </a:ext>
                </a:extLst>
              </p:cNvPr>
              <p:cNvSpPr txBox="1"/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CC8AABB-1247-0A47-0112-284C7FA2D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1E624B05-5517-2C02-C18A-D364ED437DA2}"/>
              </a:ext>
            </a:extLst>
          </p:cNvPr>
          <p:cNvSpPr/>
          <p:nvPr/>
        </p:nvSpPr>
        <p:spPr>
          <a:xfrm>
            <a:off x="9347626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9DAF7BE-FF84-34E5-764C-A6BD24CF8C45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9D34873-FD24-9D1A-87DB-DCA33140680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EFBC8A0-36AD-673B-073B-DA7E2F12128F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44B3196-231D-DBCF-897A-2C34E2CBA977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962AD5B-589C-5AC2-F6DC-9D2A589AC890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C3A4505-A37A-D3C4-A6B9-AA5142876436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447AE3B-137A-BE02-C359-3910BD3161F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4F76ACDD-173C-9E16-89BB-0E873B769920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B7431F80-8D5E-91C6-0C60-A60E9FB65CF8}"/>
              </a:ext>
            </a:extLst>
          </p:cNvPr>
          <p:cNvSpPr/>
          <p:nvPr/>
        </p:nvSpPr>
        <p:spPr>
          <a:xfrm>
            <a:off x="8256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595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84147-8DAE-0B8B-3B53-B7BEBBEED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3FC10B62-2D0C-B65F-1CC4-32ECED0482B6}"/>
              </a:ext>
            </a:extLst>
          </p:cNvPr>
          <p:cNvGrpSpPr/>
          <p:nvPr/>
        </p:nvGrpSpPr>
        <p:grpSpPr>
          <a:xfrm>
            <a:off x="5924261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EDEDED5-A286-A389-B70D-DC140FAE7A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8386176-1199-D0CF-908E-0E903F3205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4BBE203-F20C-E155-6E4F-2860DC6F6CAD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DDB93F9-82CF-6EFD-2410-E987929E23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3ED48D1-F41A-7608-3E72-13F79C41C527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B84964F-E538-1E16-6E36-EB922FE4BE0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347FD8-6950-145B-E75C-261D69283CAB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94C7961-461F-08F3-2B4C-13056C40C530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B180AF1-1BF1-6C1B-9574-C4844E07511E}"/>
              </a:ext>
            </a:extLst>
          </p:cNvPr>
          <p:cNvGrpSpPr/>
          <p:nvPr/>
        </p:nvGrpSpPr>
        <p:grpSpPr>
          <a:xfrm>
            <a:off x="5916000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79B1465-E109-764D-EF72-987A9EDB06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064B366-5BD1-CE7E-A4EF-54689938F2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0ABDAB2-735B-A693-D3EB-6B4A082D24D2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E2D131D-E9E3-3EE4-BF2D-8C761D21F3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1293CC9-AFE0-A0C4-626F-3DFF37931DC8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BC63779-DBCD-94D2-3CA4-358CF64C6AA1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3D600EE-46D4-A0F8-56D8-F60F3BB8942E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050D733-B854-773F-C30C-5D8E7F1610FA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47F2542-3A35-3CE3-3968-376F958D0B77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081AEE1-DB25-1BA8-5471-C3CE93142D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6941B6F-FBBB-9404-3118-C5D7F83485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351EB90-41A5-3E2E-47A2-5534904EA5A1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8CC659C-E5CA-90A2-B834-4BFFEC06C7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6844D32-027C-8C21-009B-975A3DEB2343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EFED279-9655-A1D0-0076-FC3E23D69100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216CE5A-527C-3EFE-F21B-BBA176F1A7A5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2A80BE5-5FB7-7C95-3785-19C949D8868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3D1466C-35AF-9466-54F5-EE1741FFC592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E71B66-4AC1-21B2-54CF-009250B59529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7A037F2-4874-26F3-C8CE-92CEEBE5C7F4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16A17F-9EB9-0A30-89BA-91EEA49B0639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BE6138-0A28-A5EB-C4FC-9A34A413FBBD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6B50742-2DA5-490D-1F81-4C6CEA7C33E9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A4E9D4-8577-A834-4B17-A1C088BA8897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32B338-1145-4F2B-AB3A-6AC0F92BC098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A36618-434D-60DF-E4CA-BE2A94D62CE8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D4541EA-1AC7-94D2-29A0-106C1E9900DF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C97E77E-39E4-FD4F-0E09-4040FDEACC6C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800C5BF-68A2-7130-7BE1-288B0B33F586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AFE626F-EBDA-33F1-CC85-F68D4423BC4A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390283-8817-4F50-739F-B856D866ED68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4D5A2FD-EB84-B919-9CC0-336C77921224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355641-29DB-B85E-6121-89C9A205AAAE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420212D-465E-B2CE-BFB7-97BDC2467700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420212D-465E-B2CE-BFB7-97BDC2467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5399556-F1ED-2A3E-DB94-80A0602C815F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5399556-F1ED-2A3E-DB94-80A0602C8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1BA6914-9865-6C1F-0613-96E0940343C0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1BA6914-9865-6C1F-0613-96E094034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13194424-3032-2C3A-C9E2-4D61D78ADB28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752E82A-D1EA-E7EB-64B5-C80E0DF2ADB4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D8BECA-8E20-35DC-BF49-3F2523EEAF46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28E65FA-9F62-28AB-6D13-CF7AB0B8DA6E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C4BF6C1-8693-EC82-0E03-94CE7C24F2C4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C4BF6C1-8693-EC82-0E03-94CE7C24F2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6B4DF77-5FF2-64A5-6DA7-5CAFB06129DE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6B4DF77-5FF2-64A5-6DA7-5CAFB0612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8C3E5E3-2756-E424-5252-2C138A99DD23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C622B1B-BA52-B3DC-110E-E3E6F02D6DD5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C622B1B-BA52-B3DC-110E-E3E6F02D6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1AEFC13F-2F2F-EDE8-56B8-673CB250AC35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D1E0F01-DFD4-3254-5793-40E20D985A44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2C2CE01-DBF3-6722-E9D5-B43B657C48DF}"/>
              </a:ext>
            </a:extLst>
          </p:cNvPr>
          <p:cNvCxnSpPr>
            <a:cxnSpLocks/>
          </p:cNvCxnSpPr>
          <p:nvPr/>
        </p:nvCxnSpPr>
        <p:spPr>
          <a:xfrm>
            <a:off x="7896000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5BC8697-8F6C-F6B6-C261-8C5A46AE41AB}"/>
              </a:ext>
            </a:extLst>
          </p:cNvPr>
          <p:cNvCxnSpPr>
            <a:cxnSpLocks/>
          </p:cNvCxnSpPr>
          <p:nvPr/>
        </p:nvCxnSpPr>
        <p:spPr>
          <a:xfrm>
            <a:off x="11127739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90543A7-C96C-A24A-E931-77E4C0AA66DC}"/>
              </a:ext>
            </a:extLst>
          </p:cNvPr>
          <p:cNvCxnSpPr>
            <a:cxnSpLocks/>
          </p:cNvCxnSpPr>
          <p:nvPr/>
        </p:nvCxnSpPr>
        <p:spPr>
          <a:xfrm>
            <a:off x="7896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5DABAF1-602B-57F3-9BA8-F6F55D80F441}"/>
                  </a:ext>
                </a:extLst>
              </p:cNvPr>
              <p:cNvSpPr txBox="1"/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5DABAF1-602B-57F3-9BA8-F6F55D80F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2E61650-060B-88B1-9464-429165163DD4}"/>
                  </a:ext>
                </a:extLst>
              </p:cNvPr>
              <p:cNvSpPr txBox="1"/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2E61650-060B-88B1-9464-429165163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E108CF29-450F-90F4-530F-C4679B3F12E0}"/>
              </a:ext>
            </a:extLst>
          </p:cNvPr>
          <p:cNvSpPr/>
          <p:nvPr/>
        </p:nvSpPr>
        <p:spPr>
          <a:xfrm>
            <a:off x="9347626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D135907-9582-5CDE-E03E-3923A60B2C4D}"/>
              </a:ext>
            </a:extLst>
          </p:cNvPr>
          <p:cNvCxnSpPr>
            <a:cxnSpLocks/>
          </p:cNvCxnSpPr>
          <p:nvPr/>
        </p:nvCxnSpPr>
        <p:spPr>
          <a:xfrm>
            <a:off x="7896000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62FD459-04D6-CA87-ACB5-ED089691193A}"/>
              </a:ext>
            </a:extLst>
          </p:cNvPr>
          <p:cNvCxnSpPr>
            <a:cxnSpLocks/>
          </p:cNvCxnSpPr>
          <p:nvPr/>
        </p:nvCxnSpPr>
        <p:spPr>
          <a:xfrm>
            <a:off x="11127739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123D5CB-7077-32DD-C46E-05FAFB10818F}"/>
              </a:ext>
            </a:extLst>
          </p:cNvPr>
          <p:cNvCxnSpPr>
            <a:cxnSpLocks/>
          </p:cNvCxnSpPr>
          <p:nvPr/>
        </p:nvCxnSpPr>
        <p:spPr>
          <a:xfrm>
            <a:off x="7896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309A695-C83D-AF20-5E5C-E7751A53C0C0}"/>
                  </a:ext>
                </a:extLst>
              </p:cNvPr>
              <p:cNvSpPr txBox="1"/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309A695-C83D-AF20-5E5C-E7751A53C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0BA79E2-00F2-D6C8-7E3E-63A62182DA39}"/>
                  </a:ext>
                </a:extLst>
              </p:cNvPr>
              <p:cNvSpPr txBox="1"/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0BA79E2-00F2-D6C8-7E3E-63A62182D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97A6A0F1-9449-2EBA-2EEC-0098E1B96C49}"/>
              </a:ext>
            </a:extLst>
          </p:cNvPr>
          <p:cNvSpPr/>
          <p:nvPr/>
        </p:nvSpPr>
        <p:spPr>
          <a:xfrm>
            <a:off x="9347626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8179CB7-34CE-B75D-789D-099CFB236F35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0D1E39F-957E-BE81-4E31-86569572856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C9952C5-2221-C1DC-6BC5-E363227546AA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06E38F0-5E58-C00B-269D-E47EC77538D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C67A1FAB-D714-D066-428F-EA7E0A3DFD6A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C67A1FAB-D714-D066-428F-EA7E0A3DFD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F4252F2-1D6B-F7CC-10EA-9CB21516A9FF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F4252F2-1D6B-F7CC-10EA-9CB21516A9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AB4AE71-20CA-1B14-EA63-D52EB53CD457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586EF68-8897-9887-F062-2E5BF59826FD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586EF68-8897-9887-F062-2E5BF59826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533B231-A985-AF76-D163-50630D2D7ABD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52B1DFE5-BE9A-92F5-815E-ECF2840196D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BBC85FA2-EBD2-6DA8-EAEE-A8AA459582E0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4370DD2A-9598-006A-89EE-F008BCA1F18D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C1CEA61-EEEA-3767-96DE-09DAF04777B8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702DAF3-A2AF-4312-150F-E5409C773CAC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558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D7F79-924E-D6A6-29D1-3AC0CD801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E923429-46FF-6E27-8CFA-459C3F1CC2A8}"/>
              </a:ext>
            </a:extLst>
          </p:cNvPr>
          <p:cNvGrpSpPr/>
          <p:nvPr/>
        </p:nvGrpSpPr>
        <p:grpSpPr>
          <a:xfrm>
            <a:off x="5924261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33397E-5E3C-C43E-92F5-271456F320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F1BEF7D-7609-5198-404A-A1DBB8A79A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41516F6-8055-197D-3BC7-31A7F494DEB4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4B25975-5917-4961-55A4-CE51487D0C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336D39A-0BF6-0ED3-6F0D-2681A88B0F3E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FB556C0-18CE-D63D-C7B7-85C3A1FAA48C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5F2163A-6578-B93B-A2F1-0A378A336481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3674489-87D1-5272-CBCF-87AAD51E47A4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B2937C9-2E8F-304B-7D98-904AE8A76DB4}"/>
              </a:ext>
            </a:extLst>
          </p:cNvPr>
          <p:cNvGrpSpPr/>
          <p:nvPr/>
        </p:nvGrpSpPr>
        <p:grpSpPr>
          <a:xfrm>
            <a:off x="5916000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9DBDD57-72E8-1523-AB13-BCAF88B824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5E2995C-AC10-6593-F7DB-5EFC6886A6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E072F51-7FEE-5F6B-FCAD-14F493F5AB28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C7F4213-16E5-9570-C47E-80EC29B94E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7D24341-25D9-64CB-AF01-7C1428D65789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ABEDF17-791C-2730-0AC5-C7A6298FCED8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B6CC9C9-A138-0BAB-2B14-220732420313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8B6369E-0684-78C4-3C24-0F65CC5938BF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02057B-0508-CA4E-B6E4-E38873862DDD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1E0A3E5-50BC-240A-DF64-562352F892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CC462C5-C8B1-24B6-3844-E2041969EC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27394E5-BCB3-1CCF-D2C4-091111F8C0C8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818993E-57B8-50F5-B730-68AF55775C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869ABD9-B451-31BA-0808-4390147F3D92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C799AED-AA7F-46D0-5DFE-4CD660E0C6B1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85988A6-06CB-4492-E6EF-1B487B433DD7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962E4D6-95C8-3824-3106-225C60993160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BCFBBEA-0FD5-5D74-1A51-163845226DDD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074BE42-4BDC-1663-B5A1-A7A07EF68A56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D4B43F-AE75-D44B-5454-FD12D819EC56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81F96F-FECA-6659-B5A5-115BE52D6D06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720F61-43FA-D04C-7405-76CF973BE433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D22D4D-7EE2-3CC5-50CF-220DC5CB1957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9099405-F9A5-AAD1-5559-75415D03DEAB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FEACDE-A529-7202-3332-1A689AD60EF4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A7A245-59F1-BDF4-3BBD-0868BE5B48C9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272F53B-E3CC-8471-7378-2C38F553C951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C5F8F7E-F3E5-693B-3BD1-F13283AD59C1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6B76177-F985-DDE4-0F4B-3229BE607302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02246D-D2E3-F0D0-1B23-8CB2DEE2FE5A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7CBFE54-0BCA-B619-FF28-45529B514944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2548EBA-A1D8-734F-34ED-C1829411E62F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3E63179-DD26-A7E1-149F-1A32A04DD37A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047150B-539A-20C9-9F98-3AD84163079F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047150B-539A-20C9-9F98-3AD841630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09C394-7A8E-DECB-50CF-22D7057F04AB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09C394-7A8E-DECB-50CF-22D7057F0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79F66C7-2992-E47E-E1DD-1FCDF98DA284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79F66C7-2992-E47E-E1DD-1FCDF98DA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5CCF5662-AEFA-C5E1-9F3F-743F1A251700}"/>
              </a:ext>
            </a:extLst>
          </p:cNvPr>
          <p:cNvSpPr/>
          <p:nvPr/>
        </p:nvSpPr>
        <p:spPr>
          <a:xfrm>
            <a:off x="2856000" y="4419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4F61D8-A0AC-4EF5-2331-8A3E3E5D1A9B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B4670D7-3A8C-37CD-FC22-E9838FB45A0F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84BAABE-3766-7ECE-D434-AEC1A62231C0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5BE3423-7649-465B-4227-19A4F131AD71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5BE3423-7649-465B-4227-19A4F131AD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339AE8F-D098-F94C-0EB4-8A6F9B8E55E1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339AE8F-D098-F94C-0EB4-8A6F9B8E5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103E94B-0B45-C0AE-34A1-566BA1A877AA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04C987B-2C7F-5329-BB07-3528ADB55945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04C987B-2C7F-5329-BB07-3528ADB55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3B933F67-7C10-D801-EEF4-63BA52070876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C7EF8B9-1CCC-D31A-F469-3BDB0A2E3B42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35833AD-71B6-AF6E-F7BE-7D954D6099B4}"/>
              </a:ext>
            </a:extLst>
          </p:cNvPr>
          <p:cNvCxnSpPr>
            <a:cxnSpLocks/>
          </p:cNvCxnSpPr>
          <p:nvPr/>
        </p:nvCxnSpPr>
        <p:spPr>
          <a:xfrm>
            <a:off x="7896000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82EA2BB-002A-2919-6018-87550465DDAC}"/>
              </a:ext>
            </a:extLst>
          </p:cNvPr>
          <p:cNvCxnSpPr>
            <a:cxnSpLocks/>
          </p:cNvCxnSpPr>
          <p:nvPr/>
        </p:nvCxnSpPr>
        <p:spPr>
          <a:xfrm>
            <a:off x="11127739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67A97AC-E4F8-03A1-1276-CDF7A2EAE265}"/>
              </a:ext>
            </a:extLst>
          </p:cNvPr>
          <p:cNvCxnSpPr>
            <a:cxnSpLocks/>
          </p:cNvCxnSpPr>
          <p:nvPr/>
        </p:nvCxnSpPr>
        <p:spPr>
          <a:xfrm>
            <a:off x="7896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C21C4F4-D13A-9E5F-67AB-49F768AA04DB}"/>
                  </a:ext>
                </a:extLst>
              </p:cNvPr>
              <p:cNvSpPr txBox="1"/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C21C4F4-D13A-9E5F-67AB-49F768AA0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3FD8C21-C262-171A-0223-8247712CF9C2}"/>
                  </a:ext>
                </a:extLst>
              </p:cNvPr>
              <p:cNvSpPr txBox="1"/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3FD8C21-C262-171A-0223-8247712CF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8745383F-7245-9ACF-3377-69C3D2BEB405}"/>
              </a:ext>
            </a:extLst>
          </p:cNvPr>
          <p:cNvSpPr/>
          <p:nvPr/>
        </p:nvSpPr>
        <p:spPr>
          <a:xfrm>
            <a:off x="9347626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7659236-E718-B99C-B30A-7307B192D55B}"/>
              </a:ext>
            </a:extLst>
          </p:cNvPr>
          <p:cNvCxnSpPr>
            <a:cxnSpLocks/>
          </p:cNvCxnSpPr>
          <p:nvPr/>
        </p:nvCxnSpPr>
        <p:spPr>
          <a:xfrm>
            <a:off x="7896000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731E832-6CED-7EA7-EB57-F6033A894339}"/>
              </a:ext>
            </a:extLst>
          </p:cNvPr>
          <p:cNvCxnSpPr>
            <a:cxnSpLocks/>
          </p:cNvCxnSpPr>
          <p:nvPr/>
        </p:nvCxnSpPr>
        <p:spPr>
          <a:xfrm>
            <a:off x="11127739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758A1E0-118C-8F01-072F-D95327B05E2B}"/>
              </a:ext>
            </a:extLst>
          </p:cNvPr>
          <p:cNvCxnSpPr>
            <a:cxnSpLocks/>
          </p:cNvCxnSpPr>
          <p:nvPr/>
        </p:nvCxnSpPr>
        <p:spPr>
          <a:xfrm>
            <a:off x="7896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B71D0D9-5290-9DC3-29DE-94291AD7F0A2}"/>
                  </a:ext>
                </a:extLst>
              </p:cNvPr>
              <p:cNvSpPr txBox="1"/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B71D0D9-5290-9DC3-29DE-94291AD7F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988B3E0-3642-2B2D-9BE3-059784AC0353}"/>
                  </a:ext>
                </a:extLst>
              </p:cNvPr>
              <p:cNvSpPr txBox="1"/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F988B3E0-3642-2B2D-9BE3-059784AC0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5B61DE72-6838-1F8B-CCAD-76E680A91110}"/>
              </a:ext>
            </a:extLst>
          </p:cNvPr>
          <p:cNvSpPr/>
          <p:nvPr/>
        </p:nvSpPr>
        <p:spPr>
          <a:xfrm>
            <a:off x="9347626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CC8D404-9054-6736-4763-15117C28373A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C5642F6-E09A-6312-762D-2ED4F25DE68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E6945A6-FA6F-FDBD-6F94-6319EA535428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56F9F60-C88D-8042-5DFE-1E966148CD6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7EB03E2-5965-B520-1630-D27E28941E94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7EB03E2-5965-B520-1630-D27E28941E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6FBB423F-9B20-0ADE-EC12-CC718E047841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6FBB423F-9B20-0ADE-EC12-CC718E0478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7398F02-1E42-B07C-CF81-EBDD1A9D58AC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6BD82C76-A96C-B0AA-363C-5BEF47271D42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6BD82C76-A96C-B0AA-363C-5BEF47271D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735553F-AD85-F045-662D-8EB762A7AEBD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A2AD969-BC8B-55ED-7343-6BE4B059A3B4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DA83D75-99FC-1C49-BD3A-91F52ED0E28A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F89469C1-C204-3DEE-E85F-701FD22A0E5C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88096E2-7616-D470-23FA-8D0206FB44B9}"/>
              </a:ext>
            </a:extLst>
          </p:cNvPr>
          <p:cNvSpPr/>
          <p:nvPr/>
        </p:nvSpPr>
        <p:spPr>
          <a:xfrm>
            <a:off x="3216000" y="185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9F13A4B-2A9A-ACBA-FAFA-2F55BBD53F9D}"/>
              </a:ext>
            </a:extLst>
          </p:cNvPr>
          <p:cNvSpPr/>
          <p:nvPr/>
        </p:nvSpPr>
        <p:spPr>
          <a:xfrm>
            <a:off x="1371000" y="347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257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F93C3-A63A-DA01-5D1B-4D657837F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6D726BA2-24E1-407B-C5D7-FF54FB60ACF7}"/>
              </a:ext>
            </a:extLst>
          </p:cNvPr>
          <p:cNvGrpSpPr/>
          <p:nvPr/>
        </p:nvGrpSpPr>
        <p:grpSpPr>
          <a:xfrm>
            <a:off x="5924261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F5E931-E248-5B20-40D9-0E7D50C3DE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6C10A3C-860A-A282-5049-8AF60BB15E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FB970CE-7976-5E1B-F134-165EF1240054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45FA073-131E-5DEB-4791-0AD78418AD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4AD6076-91C9-2035-6083-70102232C741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4EFCA6D-B613-92DD-3642-0D3B24A69DC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C4C004D-B8C9-D248-E080-E11CCACB1356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22B7671-8B20-758A-FA01-E810431416FE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6B5CDD8-E3D3-830D-F95F-467F241E550A}"/>
              </a:ext>
            </a:extLst>
          </p:cNvPr>
          <p:cNvGrpSpPr/>
          <p:nvPr/>
        </p:nvGrpSpPr>
        <p:grpSpPr>
          <a:xfrm>
            <a:off x="5916000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A3E013C-F74E-4845-8FDC-44E5547CB1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B2204CD-66C6-09D4-77EC-E368413BC7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24DAD37-2CF4-A2AA-7CFD-2DCAE90D3DBC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7174B9A-0FDD-5373-C94C-DBAABF68A3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AC768AB-18C3-DE4C-3BB6-CE2570E5BDC3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B77284D-CC6F-950A-6A52-32373CE1AB38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C946B16-00E7-8F7D-96EB-8F8C5BBC23A9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3E5026F-5B0F-5F2B-EC38-37D8A48A8BA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D81629C-83AB-270C-5C1D-BD9D20EAAB92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D63D23-5F9E-9BD1-040F-352A037EBC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C5E1CA2-2F9B-2262-2652-7B4C9F7A66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79E408D-9121-BFF0-4AC0-D8EC5B6AF086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222951C-D557-EE19-53A0-8EC8D4A635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39C1BC5-6573-6454-9FC3-BF2407DFB613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DAAC4B5-89DD-0D46-455C-5A6D8813B496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426256E-0B41-E0D1-BC00-FF39C6C8922A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572CF87-28C3-D2D0-17D9-D1CC7EB2D83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6942A0-E8AD-75CF-A5D7-01CB8093C82D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F8A3928-B84E-859C-DB48-3A3694CA0BD4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461CA0-45F2-3A3F-1DDA-98CE8313FCA5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FF052B-C9AD-65CA-4EC2-C9BAC420828D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854561-2AE0-18DC-6C0E-7A1A47419078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54936-A14C-1F92-E497-DE879A2BA214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6FE6933-53FC-B937-8BA4-852A9009B84B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DA9136-657F-8672-0A17-A93D89993BC9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151E38-1570-9CDB-8B86-09B014699C61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A5B4AF3-5A36-B68B-A5BD-FD16E3600A48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0679492-1070-28F0-DBE1-98159E7D749E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70829E6-7AFD-4B83-9854-855B37CF07B8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5D5D43-2C91-79EF-1F76-3D4B61CA5DFC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E37094A-AB8E-EBF4-FC53-5F764EABFBD8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8CE65BD-78CA-5515-5880-3866A8CB9A36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513D0E-8C1A-9BFE-2BA0-737E6669C4EA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E274EB-382E-B78F-7741-F9E2D32834C1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E274EB-382E-B78F-7741-F9E2D3283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511DD1-F005-EB97-EEB3-6FAF7A7775DA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511DD1-F005-EB97-EEB3-6FAF7A777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B9A5F1-BBB4-A763-2DCB-E1F7A191A600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B9A5F1-BBB4-A763-2DCB-E1F7A191A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7531FB6A-58F9-ECE7-9F6F-E2A2D101240B}"/>
              </a:ext>
            </a:extLst>
          </p:cNvPr>
          <p:cNvSpPr/>
          <p:nvPr/>
        </p:nvSpPr>
        <p:spPr>
          <a:xfrm>
            <a:off x="2856000" y="4419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A11105F-762D-098F-9D8E-EFA335EC3959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8DFC10E-3FBE-B5BC-EE3F-4536E8512223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8792BDC-9114-9D93-4E3E-62FB4F76095C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067DF9E-D966-2E30-5C96-42D7262908E3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067DF9E-D966-2E30-5C96-42D726290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A48096E-3E43-5497-88FE-506869AC6A8F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A48096E-3E43-5497-88FE-506869AC6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16AAE84-8276-27C7-6E4D-4A77E552D781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8F72585-4F34-1AAA-7E9C-0AE56A32000E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8F72585-4F34-1AAA-7E9C-0AE56A320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2A88B0FF-6DA7-222D-859D-FB7AD3396BE5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B26C80C-E2FC-4FC9-249A-8035EAB3699C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37D5ABF-A4C5-9BEC-220F-0121CC77E80C}"/>
              </a:ext>
            </a:extLst>
          </p:cNvPr>
          <p:cNvCxnSpPr>
            <a:cxnSpLocks/>
          </p:cNvCxnSpPr>
          <p:nvPr/>
        </p:nvCxnSpPr>
        <p:spPr>
          <a:xfrm>
            <a:off x="7896000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B9DE521-D33F-8922-244E-F12869964841}"/>
              </a:ext>
            </a:extLst>
          </p:cNvPr>
          <p:cNvCxnSpPr>
            <a:cxnSpLocks/>
          </p:cNvCxnSpPr>
          <p:nvPr/>
        </p:nvCxnSpPr>
        <p:spPr>
          <a:xfrm>
            <a:off x="11127739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2060FA1-1EC2-0368-90A3-146673893411}"/>
              </a:ext>
            </a:extLst>
          </p:cNvPr>
          <p:cNvCxnSpPr>
            <a:cxnSpLocks/>
          </p:cNvCxnSpPr>
          <p:nvPr/>
        </p:nvCxnSpPr>
        <p:spPr>
          <a:xfrm>
            <a:off x="7896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9688F1C-32C7-80B5-2373-EA6F422AA9C4}"/>
                  </a:ext>
                </a:extLst>
              </p:cNvPr>
              <p:cNvSpPr txBox="1"/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9688F1C-32C7-80B5-2373-EA6F422AA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BC181BF-C3C4-F22D-F5CD-4DC702202451}"/>
                  </a:ext>
                </a:extLst>
              </p:cNvPr>
              <p:cNvSpPr txBox="1"/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BC181BF-C3C4-F22D-F5CD-4DC702202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16D85E72-4A36-CB98-5FA4-B0FDA2DD3E4E}"/>
              </a:ext>
            </a:extLst>
          </p:cNvPr>
          <p:cNvSpPr/>
          <p:nvPr/>
        </p:nvSpPr>
        <p:spPr>
          <a:xfrm>
            <a:off x="9347626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981BB08-31DC-D05F-C214-C541D00EA4CC}"/>
              </a:ext>
            </a:extLst>
          </p:cNvPr>
          <p:cNvCxnSpPr>
            <a:cxnSpLocks/>
          </p:cNvCxnSpPr>
          <p:nvPr/>
        </p:nvCxnSpPr>
        <p:spPr>
          <a:xfrm>
            <a:off x="7896000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1ABD056-0638-6BA9-6DF1-A4E37E6723CF}"/>
              </a:ext>
            </a:extLst>
          </p:cNvPr>
          <p:cNvCxnSpPr>
            <a:cxnSpLocks/>
          </p:cNvCxnSpPr>
          <p:nvPr/>
        </p:nvCxnSpPr>
        <p:spPr>
          <a:xfrm>
            <a:off x="11127739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1340FAC-EEF3-AC0C-65E5-CD415CAB1004}"/>
              </a:ext>
            </a:extLst>
          </p:cNvPr>
          <p:cNvCxnSpPr>
            <a:cxnSpLocks/>
          </p:cNvCxnSpPr>
          <p:nvPr/>
        </p:nvCxnSpPr>
        <p:spPr>
          <a:xfrm>
            <a:off x="7896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E8F7816-DFEF-7D59-E49A-6BA590F17036}"/>
                  </a:ext>
                </a:extLst>
              </p:cNvPr>
              <p:cNvSpPr txBox="1"/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E8F7816-DFEF-7D59-E49A-6BA590F17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387A229-0F38-DC16-B249-4440A231DF1A}"/>
                  </a:ext>
                </a:extLst>
              </p:cNvPr>
              <p:cNvSpPr txBox="1"/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387A229-0F38-DC16-B249-4440A231D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12A4200F-CAB9-74D1-DA52-2AF9D6D33DDA}"/>
              </a:ext>
            </a:extLst>
          </p:cNvPr>
          <p:cNvSpPr/>
          <p:nvPr/>
        </p:nvSpPr>
        <p:spPr>
          <a:xfrm>
            <a:off x="9347626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F3781AC-793B-8D6C-1319-103CAE05F2E0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F23F787-B532-CD92-D129-1F997F60CE88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D1A1173-4DF3-673F-3384-D2B6A3BA6AA7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59A93AA-1051-AA6E-25D5-A5BA5B5FF4A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49F3BEA-035C-43E3-5BBF-BBD294FFB73E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49F3BEA-035C-43E3-5BBF-BBD294FFB7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889D92D-2835-8E5B-98A0-BB1B61BEF75E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889D92D-2835-8E5B-98A0-BB1B61BEF7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A4EF4F4-63F0-49E8-31F1-74182F89EAF5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5CD60302-7EA6-3B42-93BD-8DF5AA8F9427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5CD60302-7EA6-3B42-93BD-8DF5AA8F94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12DFAC6-7BF1-59C5-7B15-03039E46B498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860A85E-12B5-F369-1FCD-8931CFDF3EC2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FD076C60-B47E-C60B-541A-5943A3DE98A5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68E672E8-8305-33AB-4511-4AE5FF6E4E0F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EBA4C18-878D-BE95-F8C8-C5A1000E92DA}"/>
              </a:ext>
            </a:extLst>
          </p:cNvPr>
          <p:cNvSpPr/>
          <p:nvPr/>
        </p:nvSpPr>
        <p:spPr>
          <a:xfrm>
            <a:off x="3216000" y="185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365591-B2EB-B084-F554-DF7006D287DF}"/>
              </a:ext>
            </a:extLst>
          </p:cNvPr>
          <p:cNvSpPr txBox="1"/>
          <p:nvPr/>
        </p:nvSpPr>
        <p:spPr>
          <a:xfrm>
            <a:off x="966000" y="5094000"/>
            <a:ext cx="4365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(conditioning to ensure correct joint probability)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196817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01A7B-195F-116C-C3E2-ACBC00AC6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E9F39324-6E4C-BF63-95A5-34B9D5377A22}"/>
              </a:ext>
            </a:extLst>
          </p:cNvPr>
          <p:cNvGrpSpPr/>
          <p:nvPr/>
        </p:nvGrpSpPr>
        <p:grpSpPr>
          <a:xfrm>
            <a:off x="5924261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B09EC11-EC90-A696-96FD-D790A2F4C3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5FF0B63-5816-1924-361D-B4F0AFDCB8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B1F61C3-D272-337B-A661-7AC1CFBBB77A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81D04CD-7258-FA67-F7EA-C80E35558E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CE9FAF6-3A6F-1B3D-BBC8-2F4AE48BF060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663FA5E-8E79-454D-91D7-24CE39557AA8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1DCC1CD-9881-1122-610C-0C2F32195256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1D96A0-F1D2-F9CE-B939-23615358B0C6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7648A3-A93E-22BA-F706-06D031A8B774}"/>
              </a:ext>
            </a:extLst>
          </p:cNvPr>
          <p:cNvGrpSpPr/>
          <p:nvPr/>
        </p:nvGrpSpPr>
        <p:grpSpPr>
          <a:xfrm>
            <a:off x="5916000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24B7B1F-770F-C64B-6566-C65CA13080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599A14A-0A35-FB18-954F-E6ECA70974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4464D52-D025-B835-987E-D42715412A0C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7165550-180F-3D8D-89D8-674648226B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B6FA7C5-1889-84BC-CC12-2EBC07D2EE8D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F847288-7698-E75E-81F6-2AC5E0804FA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9979294-DF23-A7A2-C191-B6A64B7F7403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BE38387-9FA0-C3CE-6067-2BE9811FD63A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60940D7-BBA8-A324-96B0-F126D710663E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A32E6C3-C528-F27F-EC5C-5BD16567C0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25EC9B1-53A3-0862-86AB-E57F54DF26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79E1539-59B3-4283-C624-01DF9FDCEB43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8C171C3-F900-C83F-A295-0FFAFFFD74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5EF3146-41D7-FDFD-6678-0E9F4773A69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7BE9252-5767-D351-A5F8-AC178D7CAB67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D7C6B77-C46F-0EF4-C7F8-026DF5C3E9E6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2ED39E2-678D-0D11-C71B-99DE89A91867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5E3E03-F387-7668-E5A6-0478D18A6143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FBD9D35-8C07-E9B3-CA01-1D8BD95508F1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C54FE24-B1FA-3696-C6B7-5DB6BAF68864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854B2E-AD7B-5E65-7948-B95501F92CC6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70AA50-F037-E4E2-3A08-E3AE540D7738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0FB65F-A5B1-A9B9-7D43-EB2BBD78A174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9FEE61-7509-0935-D531-36791E7A6A4B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D544C0-0EF6-C2EF-E695-751E2B16F605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BDBCD9-312D-D25A-BD25-37B97B78EA80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2058A681-0B4D-CAD6-08ED-6996B6745E81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E7C260-B0B6-5837-6747-17372E8A9BA4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102C4D1-3C8D-230F-5B62-845295DF3FF5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CBE9537-5C06-4F3D-A020-46059DCBE8F3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DF614AD-B463-E7D4-1EFC-C33ABBDB8931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FCC369B-F595-9D86-73D3-57F072F72BA8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B7904EF-EC98-A310-2E3B-63D16BB3682C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17B486-3E28-94E7-26B2-31CE49228BFE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17B486-3E28-94E7-26B2-31CE49228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8F536D8-574E-B658-544B-F8FE9726B279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8F536D8-574E-B658-544B-F8FE9726B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B80B06-D4BF-B811-C841-A9481BBB10B4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B80B06-D4BF-B811-C841-A9481BBB1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4C8FC7A-3104-311F-2C03-A9EC7B606CD7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4456FA9-9C40-7C00-448E-0745E2B2EA97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3148526-8B47-D3A8-5533-562D8BD4668E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3551132-7382-3AD9-1CFD-209CE9E9F007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3551132-7382-3AD9-1CFD-209CE9E9F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4BAF02D-1F1A-8AE8-540B-058D6085463A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4BAF02D-1F1A-8AE8-540B-058D60854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C2C06C5-6323-ECA3-120E-707E74E47BA6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71A1F66-BB4A-E764-0B83-8BADD071A182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71A1F66-BB4A-E764-0B83-8BADD071A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EA0EA1C7-806E-2C6B-BF0E-1C9FF27268A5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17F2365-99BB-B843-33C6-6B6817C63B16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D38DB70-AE6B-6613-A007-A2531AF5C671}"/>
              </a:ext>
            </a:extLst>
          </p:cNvPr>
          <p:cNvCxnSpPr>
            <a:cxnSpLocks/>
          </p:cNvCxnSpPr>
          <p:nvPr/>
        </p:nvCxnSpPr>
        <p:spPr>
          <a:xfrm>
            <a:off x="7896000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5ECFF89-4EAC-1A4B-AD7F-407B35928237}"/>
              </a:ext>
            </a:extLst>
          </p:cNvPr>
          <p:cNvCxnSpPr>
            <a:cxnSpLocks/>
          </p:cNvCxnSpPr>
          <p:nvPr/>
        </p:nvCxnSpPr>
        <p:spPr>
          <a:xfrm>
            <a:off x="11127739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86839CD-0FB8-8718-E7A5-289731C389EB}"/>
              </a:ext>
            </a:extLst>
          </p:cNvPr>
          <p:cNvCxnSpPr>
            <a:cxnSpLocks/>
          </p:cNvCxnSpPr>
          <p:nvPr/>
        </p:nvCxnSpPr>
        <p:spPr>
          <a:xfrm>
            <a:off x="7896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6A3C0811-0EB1-C781-347C-3EADC0CC9BC9}"/>
                  </a:ext>
                </a:extLst>
              </p:cNvPr>
              <p:cNvSpPr txBox="1"/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6A3C0811-0EB1-C781-347C-3EADC0CC9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2AC8DA6-5B01-F6F7-F428-6FF9F096916E}"/>
                  </a:ext>
                </a:extLst>
              </p:cNvPr>
              <p:cNvSpPr txBox="1"/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2AC8DA6-5B01-F6F7-F428-6FF9F0969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0246080F-391A-E25B-E266-1A8D3CBF707D}"/>
              </a:ext>
            </a:extLst>
          </p:cNvPr>
          <p:cNvSpPr/>
          <p:nvPr/>
        </p:nvSpPr>
        <p:spPr>
          <a:xfrm>
            <a:off x="9347626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BC197FB-1954-8B1F-23B7-47F0909584C4}"/>
              </a:ext>
            </a:extLst>
          </p:cNvPr>
          <p:cNvCxnSpPr>
            <a:cxnSpLocks/>
          </p:cNvCxnSpPr>
          <p:nvPr/>
        </p:nvCxnSpPr>
        <p:spPr>
          <a:xfrm>
            <a:off x="7896000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7F59B36-4482-5C77-90CA-EE21143FDBE0}"/>
              </a:ext>
            </a:extLst>
          </p:cNvPr>
          <p:cNvCxnSpPr>
            <a:cxnSpLocks/>
          </p:cNvCxnSpPr>
          <p:nvPr/>
        </p:nvCxnSpPr>
        <p:spPr>
          <a:xfrm>
            <a:off x="11127739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1EEFC90C-79D6-2C74-9D38-BC73A9757682}"/>
              </a:ext>
            </a:extLst>
          </p:cNvPr>
          <p:cNvCxnSpPr>
            <a:cxnSpLocks/>
          </p:cNvCxnSpPr>
          <p:nvPr/>
        </p:nvCxnSpPr>
        <p:spPr>
          <a:xfrm>
            <a:off x="7896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2DE3FD8-35BB-0AEC-9869-0A9B511848F2}"/>
                  </a:ext>
                </a:extLst>
              </p:cNvPr>
              <p:cNvSpPr txBox="1"/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2DE3FD8-35BB-0AEC-9869-0A9B5118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8506AB-49DD-8425-C0B8-0B60BD93A8E0}"/>
                  </a:ext>
                </a:extLst>
              </p:cNvPr>
              <p:cNvSpPr txBox="1"/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8506AB-49DD-8425-C0B8-0B60BD93A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C06BD898-1204-69A8-C9E5-A818FC4A3331}"/>
              </a:ext>
            </a:extLst>
          </p:cNvPr>
          <p:cNvSpPr/>
          <p:nvPr/>
        </p:nvSpPr>
        <p:spPr>
          <a:xfrm>
            <a:off x="9347626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709F83D-086C-46D7-2BDA-8688339B2211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9508029-80E5-FFE6-9F69-9B3BE96F6FC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9F01E88-940D-FCE4-D493-B4AA75A5490F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ADAE998-F54B-A426-AC37-9A2978F5E32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401337A6-FDF6-8B27-C6B6-1A7675FCEBA0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401337A6-FDF6-8B27-C6B6-1A7675FCEB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919B616D-6C98-267E-7A1D-2C8A0001FD9A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919B616D-6C98-267E-7A1D-2C8A0001FD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1E0ABED-EF5C-2D19-3C9C-8B7FD69DC85F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5E833B2-5A78-D70D-3446-1B5A8D185187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5E833B2-5A78-D70D-3446-1B5A8D1851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37C080C-5263-3B85-FDA3-078A345EED8C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C0AABFF-8A09-4A52-847E-A253C4113062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015659F-C98C-1DBE-F294-EA006673FE5F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193B3AF5-DFE5-B67F-E1C9-B98BA15B3217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5ECAE48-0282-C2CE-835D-530AC37D1D9C}"/>
              </a:ext>
            </a:extLst>
          </p:cNvPr>
          <p:cNvSpPr/>
          <p:nvPr/>
        </p:nvSpPr>
        <p:spPr>
          <a:xfrm>
            <a:off x="3216000" y="185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E0FBA4F-1E47-2AA0-4F4E-18A3199F10CB}"/>
              </a:ext>
            </a:extLst>
          </p:cNvPr>
          <p:cNvSpPr txBox="1"/>
          <p:nvPr/>
        </p:nvSpPr>
        <p:spPr>
          <a:xfrm>
            <a:off x="966000" y="5094000"/>
            <a:ext cx="4365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(conditioning to ensure correct joint probability)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7339922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47E9E-DF7B-3C0E-4932-9858EE894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E7649743-0907-3A2B-2197-E06C6E4B7BDF}"/>
              </a:ext>
            </a:extLst>
          </p:cNvPr>
          <p:cNvGrpSpPr/>
          <p:nvPr/>
        </p:nvGrpSpPr>
        <p:grpSpPr>
          <a:xfrm>
            <a:off x="5924261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092FDA7-1839-BB11-06E7-042A2E4009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E14732D-B4A8-D670-A167-E38CAC9887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5A4C05F-4BDB-408B-E46A-A2952FDF100B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FE89933-8A45-5CEB-3F2B-DB9AD5D7D8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2364EA6-1FB6-110A-AAA8-CE636CBEB2C8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41218AD-DB64-FC0E-BEF4-B90E6DC943A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2653DBE-C257-D479-CC0C-E51ECE5A4649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68599E0-1014-A5F7-370F-D2E2A1E412BD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A49FD5B-F3C8-CCFA-C535-62472C37856E}"/>
              </a:ext>
            </a:extLst>
          </p:cNvPr>
          <p:cNvGrpSpPr/>
          <p:nvPr/>
        </p:nvGrpSpPr>
        <p:grpSpPr>
          <a:xfrm>
            <a:off x="5916000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5E6C8B6-733F-2DC9-CB36-E54BB046F8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2706E87-FAB4-BA91-7FCC-A5EC36A0D0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2F03E7A-41DB-D262-37BC-29526B89858B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33B14E1-EB10-8F5B-F044-EF444DAEE9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DB0E0B5-0E56-F468-BF9A-BFA0B2633DE2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1F1B954-9A00-A9C4-D024-BAF5B69CF827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3781159-CDD0-FB92-4341-FB489959A547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9F2D4FE-2AA0-2AB4-6D6C-F4E98ABF300F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50123DA-06D4-B7A4-BDBD-0ECB4FFBDF0D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67AF3F1-569E-0811-4689-C04D7DC11C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668665-92B3-5DD7-D76D-2A7EE0C4F5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9B99B92-5FF2-0BA2-0C48-87AB1D4BE7A7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AF54BC9-4F19-CEB0-7F3F-8E02BC0C21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68C7073-A9E5-B46B-E00D-94EA68D1EE57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5A2239F-4446-91D8-6AD5-F7B8B5AB2B37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B9B8976-8CC3-8ECD-5241-E3FE2580B02C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AC87E0D-B815-243F-A3D0-68D0B0FB962B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83B620-9D4F-06E5-FDDF-4F6F182F3C72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9D525FD-12E6-B7C4-9C7C-96DA589AEE6A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EC39F0-7A6E-6E0F-A05C-F4AA2F338F05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22E0D7-E4FA-8196-5292-0C73959F2517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27863-76D4-AC07-FB83-CE0301C35D2F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7CF725-0271-9A46-9F90-947ED5BED7CB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4072C4-971D-9B32-C419-224EA7FE6219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87DC60-E20C-7138-5A97-115EBFFB063C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8073E8-5434-6EED-77AF-29DD0986F154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B77143B-CA22-BCC1-B2DC-F95EF0632B4C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A153942-B39D-56E9-0321-3DDDEEDADE50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0124AFC-AD5B-C6F9-36F9-CC675BB9CA25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4259F3-B680-F7AB-3AF1-C87DE99C21DB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B9CBCC9-8781-E532-13D3-79E50FE92EF0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31406E9-CDA0-499B-CFC4-A3D576A4B14F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F62BDEF-2488-DA3C-2C7E-59118427483B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224FA4-6F01-CF8B-9993-D3C7AFE104CB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224FA4-6F01-CF8B-9993-D3C7AFE10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B754445-EE54-3F65-B981-E4969D9D6767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B754445-EE54-3F65-B981-E4969D9D6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54B244-D1EC-3115-ADD1-56CE7A9600B3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54B244-D1EC-3115-ADD1-56CE7A960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5E0FB19-A536-08D4-F9CD-86BAD3EDE1E7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F6FF81B-20E4-6BFA-2264-132223A7CC6F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A81A856-CB1F-7FBC-3F85-F76C5898CB8C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5434B33-02FD-3A42-D372-9E4CF2738375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5434B33-02FD-3A42-D372-9E4CF2738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96D6F48-48B4-C769-2252-90640A2A1C68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96D6F48-48B4-C769-2252-90640A2A1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B02F3E7-94C1-00A7-203E-563EE4164A82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85425CF-0E6A-7634-3134-FE49B7C9EDCD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85425CF-0E6A-7634-3134-FE49B7C9E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38B02385-00FD-13D7-3896-273E1DE7A7E1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67C258E-0AA1-4F99-128B-48334F4FA611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ED59CE3-1A50-542B-022E-908536386688}"/>
              </a:ext>
            </a:extLst>
          </p:cNvPr>
          <p:cNvCxnSpPr>
            <a:cxnSpLocks/>
          </p:cNvCxnSpPr>
          <p:nvPr/>
        </p:nvCxnSpPr>
        <p:spPr>
          <a:xfrm>
            <a:off x="7896000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7036F94D-52C4-9AEF-7FC3-F42783530938}"/>
              </a:ext>
            </a:extLst>
          </p:cNvPr>
          <p:cNvCxnSpPr>
            <a:cxnSpLocks/>
          </p:cNvCxnSpPr>
          <p:nvPr/>
        </p:nvCxnSpPr>
        <p:spPr>
          <a:xfrm>
            <a:off x="11127739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F243675-58F7-D16F-1DD6-18F4DB2A0975}"/>
              </a:ext>
            </a:extLst>
          </p:cNvPr>
          <p:cNvCxnSpPr>
            <a:cxnSpLocks/>
          </p:cNvCxnSpPr>
          <p:nvPr/>
        </p:nvCxnSpPr>
        <p:spPr>
          <a:xfrm>
            <a:off x="7896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D8A40D3-34A2-A49E-9A2E-407BBEF6AD01}"/>
                  </a:ext>
                </a:extLst>
              </p:cNvPr>
              <p:cNvSpPr txBox="1"/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D8A40D3-34A2-A49E-9A2E-407BBEF6A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5470100-40DE-3D05-E3EB-2DAE4786AEA3}"/>
                  </a:ext>
                </a:extLst>
              </p:cNvPr>
              <p:cNvSpPr txBox="1"/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5470100-40DE-3D05-E3EB-2DAE4786A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5C18F574-136B-62D7-42FD-7B28D240687F}"/>
              </a:ext>
            </a:extLst>
          </p:cNvPr>
          <p:cNvSpPr/>
          <p:nvPr/>
        </p:nvSpPr>
        <p:spPr>
          <a:xfrm>
            <a:off x="9347626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F09FB01-45C7-5DB3-44C0-10558D3345E8}"/>
              </a:ext>
            </a:extLst>
          </p:cNvPr>
          <p:cNvCxnSpPr>
            <a:cxnSpLocks/>
          </p:cNvCxnSpPr>
          <p:nvPr/>
        </p:nvCxnSpPr>
        <p:spPr>
          <a:xfrm>
            <a:off x="7896000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506B17F-4450-6493-EC14-1B349A85A260}"/>
              </a:ext>
            </a:extLst>
          </p:cNvPr>
          <p:cNvCxnSpPr>
            <a:cxnSpLocks/>
          </p:cNvCxnSpPr>
          <p:nvPr/>
        </p:nvCxnSpPr>
        <p:spPr>
          <a:xfrm>
            <a:off x="11127739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9B33AD5-31C2-692B-03BB-78EFB57A80A1}"/>
              </a:ext>
            </a:extLst>
          </p:cNvPr>
          <p:cNvCxnSpPr>
            <a:cxnSpLocks/>
          </p:cNvCxnSpPr>
          <p:nvPr/>
        </p:nvCxnSpPr>
        <p:spPr>
          <a:xfrm>
            <a:off x="7896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891B8CA-BB2C-33A8-13D0-083E9C617B9E}"/>
                  </a:ext>
                </a:extLst>
              </p:cNvPr>
              <p:cNvSpPr txBox="1"/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891B8CA-BB2C-33A8-13D0-083E9C617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000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127770A-23F9-5E5D-EDDC-965D72D63E23}"/>
                  </a:ext>
                </a:extLst>
              </p:cNvPr>
              <p:cNvSpPr txBox="1"/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127770A-23F9-5E5D-EDDC-965D72D63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7739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4E1D305C-1E04-4E08-064E-68348EE2E8A6}"/>
              </a:ext>
            </a:extLst>
          </p:cNvPr>
          <p:cNvSpPr/>
          <p:nvPr/>
        </p:nvSpPr>
        <p:spPr>
          <a:xfrm>
            <a:off x="9347626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65C978E-C1AC-54DC-9A2F-9B0175669DC4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88EBD0B-233D-E673-3BFE-D7B56C2D59B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0601E6E-581B-73B4-AD55-F615ED181169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A47DA73-D3D9-30AB-1808-8A4876FEA6A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68C4E1F-1E08-F358-71A3-F7C41128CAD0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68C4E1F-1E08-F358-71A3-F7C41128CA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C12AEFFC-AC7A-13F3-C0C2-BC0E07B2D673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C12AEFFC-AC7A-13F3-C0C2-BC0E07B2D6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F7439C0-4AD6-23A4-A236-C8FC408FEEAE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57DB5C11-2E12-746F-2E60-FC1C51A2338F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57DB5C11-2E12-746F-2E60-FC1C51A233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DF8FBB1-22EA-BE4D-F454-3476764C4AB0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0466352-0FE4-E4EB-1138-6DA36561B77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5F8DBBA9-0A3A-7E82-6058-2ACF6D5508C6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E8FF84DA-2EA8-8D69-F297-7760E0E68B08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4843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28C0A-6128-F6ED-C334-FC4F55153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EE64020B-AD36-6642-1EBB-E59BE738C5E9}"/>
              </a:ext>
            </a:extLst>
          </p:cNvPr>
          <p:cNvGrpSpPr/>
          <p:nvPr/>
        </p:nvGrpSpPr>
        <p:grpSpPr>
          <a:xfrm>
            <a:off x="12727522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EF47FC1-3C77-60D6-F821-096664DDF0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A5F6AB3-C1BE-3001-094A-318A6DEBD3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0F1F07C-97B9-3257-E827-B69C3995C232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473CAA2-C0C0-87A1-852D-57E7FD0339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A2B6B8A-28FB-0AC2-0B1A-F5D9B9E0DB2D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1AC9DF2-F2E3-E157-48D6-1FFD3B951A24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7A38E9-AA22-3D15-6B02-F587723BC77A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D3DCE13-2D80-C6D8-1AE7-BBC8AEF4170F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1DD987-2D99-1F46-45EA-A20352C0464D}"/>
              </a:ext>
            </a:extLst>
          </p:cNvPr>
          <p:cNvGrpSpPr/>
          <p:nvPr/>
        </p:nvGrpSpPr>
        <p:grpSpPr>
          <a:xfrm>
            <a:off x="12719261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A4AE3F9-7B46-3AE8-EF47-E81C0CC4B1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85AC276-467A-D414-9248-FD720C0BFA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426C22E-E7A3-94CC-9127-127CF090288A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E4C06DE-83DC-779C-BC90-E62D63EBBD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7FDDBFA-6F45-7449-CC38-A34F74258753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A4AD2AD-BFA3-F811-70A0-39EBB5B68246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36D134B-2437-34E7-3231-813A83ADAFC1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0D50D66-C6EF-7D53-16A2-87C8B78CBCA7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D6D4A76-D2B3-2911-87A5-03F84D3AFA34}"/>
              </a:ext>
            </a:extLst>
          </p:cNvPr>
          <p:cNvGrpSpPr/>
          <p:nvPr/>
        </p:nvGrpSpPr>
        <p:grpSpPr>
          <a:xfrm>
            <a:off x="5924261" y="459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8D068F7-10B4-A3FC-32E3-A1A810EAA0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7167A8B-0BB4-0010-678E-5E679C5D70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6DAEE7B-65A0-0406-D8BE-C3D5DBAC47FE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5788B97-40B8-5A77-395F-4EC94A78BD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9C097FE-0DA9-4874-D5BD-F466EEDCE708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C1A79B6-4452-8444-D5F5-BE1EFC4E22F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EC38025-8345-847A-94FA-85342F8DAE5F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CAF348C-612A-298D-1713-4778D9DFF674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072AFE6-9B9A-7106-0582-2C892654744D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ADC693-BBEF-6EFA-B658-C1CDC259FCF9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4D1E9D-97DE-594E-DB38-0EDBB8F68C15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201C552-B970-3CE9-1428-1CB8497BC62E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F2E9D8-ACDB-2927-67D5-77908F7BE4E9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9D3E61-C39B-D6EE-19D7-C1B5C3D676E8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E666AB-150A-4BB9-95E0-D804D39CEB37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CE38CA9-A58B-F809-F3EA-3350F82BCEE3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4CE613-CC36-C8DA-8AED-87B602508BFB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46F72AB-6C7A-983D-1F75-1EB127CC4BB5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15EEEC-0CDE-B018-38A4-ED3E4E3FACD5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D77D4F5-FB73-7000-6B0A-FA7F1A92E314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19FD77A-B7F7-8955-661B-125B09572334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BF374CA-4C1A-6B04-C0A3-BD46AF99AA8C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907FDE-1BCB-B7DC-3E79-EC6A025F5CBC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921D026-E5D0-AE80-F364-AEF7C9828B6A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6AFDAB7-3FBF-DA66-6088-D932CE75D2C5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6AFDAB7-3FBF-DA66-6088-D932CE75D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A9FDC57-BC7D-ACB1-EAA2-11F8D6CE339E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A9FDC57-BC7D-ACB1-EAA2-11F8D6CE3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8D026E1-C4C4-08F8-1A1E-6A29D6252D61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8D026E1-C4C4-08F8-1A1E-6A29D6252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998391E-2942-4F5E-7D6C-8F2CA58AE295}"/>
              </a:ext>
            </a:extLst>
          </p:cNvPr>
          <p:cNvCxnSpPr>
            <a:cxnSpLocks/>
          </p:cNvCxnSpPr>
          <p:nvPr/>
        </p:nvCxnSpPr>
        <p:spPr>
          <a:xfrm>
            <a:off x="7904261" y="1370626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5BCB8BD-EFA0-167F-6518-58E57B4E01EE}"/>
              </a:ext>
            </a:extLst>
          </p:cNvPr>
          <p:cNvCxnSpPr>
            <a:cxnSpLocks/>
          </p:cNvCxnSpPr>
          <p:nvPr/>
        </p:nvCxnSpPr>
        <p:spPr>
          <a:xfrm>
            <a:off x="11136000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147F911-75CE-0FD7-1F42-421E607B541A}"/>
              </a:ext>
            </a:extLst>
          </p:cNvPr>
          <p:cNvCxnSpPr>
            <a:cxnSpLocks/>
          </p:cNvCxnSpPr>
          <p:nvPr/>
        </p:nvCxnSpPr>
        <p:spPr>
          <a:xfrm>
            <a:off x="7904261" y="1145626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E64F18C-5966-6917-1F4A-37B67147C677}"/>
                  </a:ext>
                </a:extLst>
              </p:cNvPr>
              <p:cNvSpPr txBox="1"/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E64F18C-5966-6917-1F4A-37B67147C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740626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FE92C51-3851-508B-0BD4-15C6DE2A24E0}"/>
                  </a:ext>
                </a:extLst>
              </p:cNvPr>
              <p:cNvSpPr txBox="1"/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FE92C51-3851-508B-0BD4-15C6DE2A2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740626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77C4319-847C-7E03-2F6F-34C85C746DE5}"/>
              </a:ext>
            </a:extLst>
          </p:cNvPr>
          <p:cNvCxnSpPr>
            <a:cxnSpLocks/>
          </p:cNvCxnSpPr>
          <p:nvPr/>
        </p:nvCxnSpPr>
        <p:spPr>
          <a:xfrm>
            <a:off x="9119261" y="1235626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654FCA3-3EE2-25AA-18B6-36C8895F08EB}"/>
                  </a:ext>
                </a:extLst>
              </p:cNvPr>
              <p:cNvSpPr txBox="1"/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654FCA3-3EE2-25AA-18B6-36C8895F0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605626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1A30B3D9-47AB-0AA7-5AD3-D8D0FE26333F}"/>
              </a:ext>
            </a:extLst>
          </p:cNvPr>
          <p:cNvSpPr/>
          <p:nvPr/>
        </p:nvSpPr>
        <p:spPr>
          <a:xfrm>
            <a:off x="8444261" y="1280626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BC138BF-73AC-160D-713F-74FBE9F070B2}"/>
              </a:ext>
            </a:extLst>
          </p:cNvPr>
          <p:cNvSpPr/>
          <p:nvPr/>
        </p:nvSpPr>
        <p:spPr>
          <a:xfrm>
            <a:off x="10022626" y="1280626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F324574-A3AD-61EF-B963-CADF139FFD06}"/>
              </a:ext>
            </a:extLst>
          </p:cNvPr>
          <p:cNvCxnSpPr>
            <a:cxnSpLocks/>
          </p:cNvCxnSpPr>
          <p:nvPr/>
        </p:nvCxnSpPr>
        <p:spPr>
          <a:xfrm>
            <a:off x="14699261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426D69B-6DB3-C606-D71B-36EA407B2C69}"/>
              </a:ext>
            </a:extLst>
          </p:cNvPr>
          <p:cNvCxnSpPr>
            <a:cxnSpLocks/>
          </p:cNvCxnSpPr>
          <p:nvPr/>
        </p:nvCxnSpPr>
        <p:spPr>
          <a:xfrm>
            <a:off x="17931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C6FB792-6180-BA93-72D3-25FA2961D5F5}"/>
              </a:ext>
            </a:extLst>
          </p:cNvPr>
          <p:cNvCxnSpPr>
            <a:cxnSpLocks/>
          </p:cNvCxnSpPr>
          <p:nvPr/>
        </p:nvCxnSpPr>
        <p:spPr>
          <a:xfrm>
            <a:off x="14699261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06D2FCA-04B3-96FB-0885-191D2B897266}"/>
                  </a:ext>
                </a:extLst>
              </p:cNvPr>
              <p:cNvSpPr txBox="1"/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06D2FCA-04B3-96FB-0885-191D2B897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5FA50E0-C732-0E17-DD16-CFDBF49233B8}"/>
                  </a:ext>
                </a:extLst>
              </p:cNvPr>
              <p:cNvSpPr txBox="1"/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5FA50E0-C732-0E17-DD16-CFDBF4923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2EF810EC-D2FB-227F-802E-D8AE97AD3BBB}"/>
              </a:ext>
            </a:extLst>
          </p:cNvPr>
          <p:cNvSpPr/>
          <p:nvPr/>
        </p:nvSpPr>
        <p:spPr>
          <a:xfrm>
            <a:off x="16150887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B2B26C8-68BC-5154-030C-A3567F4394E1}"/>
              </a:ext>
            </a:extLst>
          </p:cNvPr>
          <p:cNvCxnSpPr>
            <a:cxnSpLocks/>
          </p:cNvCxnSpPr>
          <p:nvPr/>
        </p:nvCxnSpPr>
        <p:spPr>
          <a:xfrm>
            <a:off x="14699261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889888B-7239-2C90-5EB9-00467C8BC529}"/>
              </a:ext>
            </a:extLst>
          </p:cNvPr>
          <p:cNvCxnSpPr>
            <a:cxnSpLocks/>
          </p:cNvCxnSpPr>
          <p:nvPr/>
        </p:nvCxnSpPr>
        <p:spPr>
          <a:xfrm>
            <a:off x="17931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89FBF63-E679-B7B8-9EDE-3CE6385E5E60}"/>
              </a:ext>
            </a:extLst>
          </p:cNvPr>
          <p:cNvCxnSpPr>
            <a:cxnSpLocks/>
          </p:cNvCxnSpPr>
          <p:nvPr/>
        </p:nvCxnSpPr>
        <p:spPr>
          <a:xfrm>
            <a:off x="14699261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6AF4ECC-0D88-417B-AFE2-1D1196BA09BE}"/>
                  </a:ext>
                </a:extLst>
              </p:cNvPr>
              <p:cNvSpPr txBox="1"/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6AF4ECC-0D88-417B-AFE2-1D1196BA0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0267628-EFDC-6A51-8681-1896FC413E19}"/>
                  </a:ext>
                </a:extLst>
              </p:cNvPr>
              <p:cNvSpPr txBox="1"/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0267628-EFDC-6A51-8681-1896FC413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68019F8A-2981-24D8-DCB4-6B55891BF77D}"/>
              </a:ext>
            </a:extLst>
          </p:cNvPr>
          <p:cNvSpPr/>
          <p:nvPr/>
        </p:nvSpPr>
        <p:spPr>
          <a:xfrm>
            <a:off x="16150887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7965BDF-533C-7B69-EB11-0FA6470DFFE4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7A7AAF1-1C2F-96B4-2E8C-B04EA4CF399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CCFF7DC-D2CF-91EC-86D9-2A228D6B2BD7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18858F7-A9C4-9E87-D751-D1E3CE94399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FA1E0692-2EF8-D570-4047-CC48297C9A65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FA1E0692-2EF8-D570-4047-CC48297C9A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827FB0D7-1C16-EA1A-3511-E738E04401A1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827FB0D7-1C16-EA1A-3511-E738E04401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A53EDD8-FE7D-AA80-7395-F6D95EDE7F62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EB69972-141C-A714-FA2D-597658F2804D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EB69972-141C-A714-FA2D-597658F280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A396D95-FEF2-00CF-665F-9C5FC68B230C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75925AB-EA56-6DFD-EA24-A21BC1770001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161BDF58-F669-56AF-E116-EBBC7E2A685E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E2E391E2-FAA7-897F-7899-30213A2220F3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5D085ED-F3BA-2CF8-F40C-FC7DADB49AA7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432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4F6B6-8CD0-7938-59ED-82AAA8F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BE6F4644-A8A9-2485-0881-4576BB80CCB8}"/>
              </a:ext>
            </a:extLst>
          </p:cNvPr>
          <p:cNvGrpSpPr/>
          <p:nvPr/>
        </p:nvGrpSpPr>
        <p:grpSpPr>
          <a:xfrm>
            <a:off x="12727522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F40414E-5F57-808A-8E31-6580248263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6DAC761-BCA8-1E4E-1405-C8367AF9B0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BD68449-F06A-8F47-40CA-5FD9C8CBE13E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562686B-64AC-BFCD-8F56-4F01997AB2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C695A8C-6A60-2FB8-85F4-0BF83FBA003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963BDE1-CC6E-7519-E28A-1D6C14E10C26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6165D2B-0EE6-A8CF-D850-FDF84E273405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51F2218-F0E9-218D-CD5D-C3D62F5140ED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AC4E1AB-1683-9AE7-8B01-2E70A4CF1E8C}"/>
              </a:ext>
            </a:extLst>
          </p:cNvPr>
          <p:cNvGrpSpPr/>
          <p:nvPr/>
        </p:nvGrpSpPr>
        <p:grpSpPr>
          <a:xfrm>
            <a:off x="12719261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55D214C-AA28-CDBF-D848-1BF7DC1EC7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7DB6435-6032-B232-006C-1898487801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B404880-DD95-5AF8-CE50-673186C0B37E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19D0948-32C2-3B76-B493-280B69809B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E8D6A66-2D0B-9450-82C2-4D4D5DF28FE8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D8341BA-F9AC-0D56-695E-4A4553E4528F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97DD04F8-E438-6C3A-08B2-6C6A344FC9BA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AA514CA-86DE-D4BA-64CF-2D89E8FBE7FE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923D310-6E66-9B16-8805-E676175CDF0C}"/>
              </a:ext>
            </a:extLst>
          </p:cNvPr>
          <p:cNvGrpSpPr/>
          <p:nvPr/>
        </p:nvGrpSpPr>
        <p:grpSpPr>
          <a:xfrm>
            <a:off x="5924261" y="2314947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498EE1A-C9A7-7D2C-3A92-1E920D7876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D5FCA8D-F9A7-CF43-E5A9-31480ACDF9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7A94F94-4C57-1A78-8942-2DB075877F9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C1D7019-E3F2-E1A8-B2F1-A75A9E7FD8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39AC9A46-8D64-0C82-E718-67FEB13B92F8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145F4D5-BF37-F235-BB83-7D479F24193D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3F8BB15-69E6-7407-57E8-A9DFC0FB8285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E9A6BA8-D1D2-70D8-155F-6651DF1AE1A4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467FE40-35CC-1765-85E8-A58588736071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2172A4-ECF9-1CF6-30C1-7F03761694BF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FBCEE1-20D2-9785-5C41-7A3D7C1E6A31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B497FC-FBAE-4542-9FC3-7F979153A2FC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1902F5-2DBD-4D9B-E7CA-AD8E0CF14630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5B4524-A4FD-1861-EE2A-761765F3CA85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4C655E-5A35-DD9B-0A7D-09077387319E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60BE50-CFFB-962E-8523-FB1680F78804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158C77-D26D-D595-1F55-76E8FDFA0405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AA17AE7-30C3-AD88-CE7D-BB878C033BD9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9F6D6B-526A-C07F-FA67-B7594D3DB51D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FF1431E-6E3F-B103-12A1-4CF101652EA7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3FD4F4-839F-60A1-5FB6-84E95046F4A0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53DA4E5-E659-5BD9-1067-26C2CD3A12D5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C1B6517-BF47-346C-92A1-F277900F9198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1D8066-71EE-6F70-3D3F-682192898262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6B6A18-D6B0-5B5B-C9BD-A4760E64A390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6B6A18-D6B0-5B5B-C9BD-A4760E64A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0DD2D0-4EEB-0F47-80D0-071182D435CC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0DD2D0-4EEB-0F47-80D0-071182D43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17866E-FADA-1964-8822-A242FB6D1146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17866E-FADA-1964-8822-A242FB6D1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0FE95C9-8F39-C737-D87E-6B0028190CDB}"/>
              </a:ext>
            </a:extLst>
          </p:cNvPr>
          <p:cNvCxnSpPr>
            <a:cxnSpLocks/>
          </p:cNvCxnSpPr>
          <p:nvPr/>
        </p:nvCxnSpPr>
        <p:spPr>
          <a:xfrm>
            <a:off x="7904261" y="3226573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BB3AA28-1788-EE1B-A6C7-A17187836714}"/>
              </a:ext>
            </a:extLst>
          </p:cNvPr>
          <p:cNvCxnSpPr>
            <a:cxnSpLocks/>
          </p:cNvCxnSpPr>
          <p:nvPr/>
        </p:nvCxnSpPr>
        <p:spPr>
          <a:xfrm>
            <a:off x="11136000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15AB62B-907E-C5C3-F066-C3F0773B465F}"/>
              </a:ext>
            </a:extLst>
          </p:cNvPr>
          <p:cNvCxnSpPr>
            <a:cxnSpLocks/>
          </p:cNvCxnSpPr>
          <p:nvPr/>
        </p:nvCxnSpPr>
        <p:spPr>
          <a:xfrm>
            <a:off x="7904261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0ECC1A-BB04-0182-1F5B-F621FDDB926B}"/>
                  </a:ext>
                </a:extLst>
              </p:cNvPr>
              <p:cNvSpPr txBox="1"/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0ECC1A-BB04-0182-1F5B-F621FDDB9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16D1469-18E8-1DA7-9234-BBE9AEA406DA}"/>
                  </a:ext>
                </a:extLst>
              </p:cNvPr>
              <p:cNvSpPr txBox="1"/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16D1469-18E8-1DA7-9234-BBE9AEA40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374BC57-C1E6-3C6B-A5E3-7603DA93C9FD}"/>
              </a:ext>
            </a:extLst>
          </p:cNvPr>
          <p:cNvCxnSpPr>
            <a:cxnSpLocks/>
          </p:cNvCxnSpPr>
          <p:nvPr/>
        </p:nvCxnSpPr>
        <p:spPr>
          <a:xfrm>
            <a:off x="9119261" y="3091573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6252F39-2FE4-5D6D-8085-F02AE7A39945}"/>
                  </a:ext>
                </a:extLst>
              </p:cNvPr>
              <p:cNvSpPr txBox="1"/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6252F39-2FE4-5D6D-8085-F02AE7A39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49E93897-A7AD-559D-E67D-053D83F1A82C}"/>
              </a:ext>
            </a:extLst>
          </p:cNvPr>
          <p:cNvSpPr/>
          <p:nvPr/>
        </p:nvSpPr>
        <p:spPr>
          <a:xfrm>
            <a:off x="8444261" y="3136573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46829DC-3099-4DCB-5F88-DA0B679C4400}"/>
              </a:ext>
            </a:extLst>
          </p:cNvPr>
          <p:cNvSpPr/>
          <p:nvPr/>
        </p:nvSpPr>
        <p:spPr>
          <a:xfrm>
            <a:off x="10022626" y="3136573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56AEF2F-84B8-F281-871A-92472664A850}"/>
              </a:ext>
            </a:extLst>
          </p:cNvPr>
          <p:cNvCxnSpPr>
            <a:cxnSpLocks/>
          </p:cNvCxnSpPr>
          <p:nvPr/>
        </p:nvCxnSpPr>
        <p:spPr>
          <a:xfrm>
            <a:off x="14699261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5A55D5F-B941-E696-DD84-1AA04CC44A30}"/>
              </a:ext>
            </a:extLst>
          </p:cNvPr>
          <p:cNvCxnSpPr>
            <a:cxnSpLocks/>
          </p:cNvCxnSpPr>
          <p:nvPr/>
        </p:nvCxnSpPr>
        <p:spPr>
          <a:xfrm>
            <a:off x="17931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EA65C85-08D2-E8DB-47FF-E1AE71FEB644}"/>
              </a:ext>
            </a:extLst>
          </p:cNvPr>
          <p:cNvCxnSpPr>
            <a:cxnSpLocks/>
          </p:cNvCxnSpPr>
          <p:nvPr/>
        </p:nvCxnSpPr>
        <p:spPr>
          <a:xfrm>
            <a:off x="14699261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386713B-76CC-BF31-1BB8-5141FA0A9898}"/>
                  </a:ext>
                </a:extLst>
              </p:cNvPr>
              <p:cNvSpPr txBox="1"/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386713B-76CC-BF31-1BB8-5141FA0A98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9709879-5E3F-B967-08B0-185FB010B6C5}"/>
                  </a:ext>
                </a:extLst>
              </p:cNvPr>
              <p:cNvSpPr txBox="1"/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9709879-5E3F-B967-08B0-185FB010B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F9CE49D2-40B2-CACA-CFEE-9748956DED88}"/>
              </a:ext>
            </a:extLst>
          </p:cNvPr>
          <p:cNvSpPr/>
          <p:nvPr/>
        </p:nvSpPr>
        <p:spPr>
          <a:xfrm>
            <a:off x="16150887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8EA7F98-7B4A-9E29-DE2D-EB84C1B2123A}"/>
              </a:ext>
            </a:extLst>
          </p:cNvPr>
          <p:cNvCxnSpPr>
            <a:cxnSpLocks/>
          </p:cNvCxnSpPr>
          <p:nvPr/>
        </p:nvCxnSpPr>
        <p:spPr>
          <a:xfrm>
            <a:off x="14699261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6AB7BE9-1C20-685C-830D-2D343A8DEAC7}"/>
              </a:ext>
            </a:extLst>
          </p:cNvPr>
          <p:cNvCxnSpPr>
            <a:cxnSpLocks/>
          </p:cNvCxnSpPr>
          <p:nvPr/>
        </p:nvCxnSpPr>
        <p:spPr>
          <a:xfrm>
            <a:off x="17931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28067E8-03C0-B189-7702-D6DDA683A106}"/>
              </a:ext>
            </a:extLst>
          </p:cNvPr>
          <p:cNvCxnSpPr>
            <a:cxnSpLocks/>
          </p:cNvCxnSpPr>
          <p:nvPr/>
        </p:nvCxnSpPr>
        <p:spPr>
          <a:xfrm>
            <a:off x="14699261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419134C-63E1-F318-C469-BDB00B9EA45F}"/>
                  </a:ext>
                </a:extLst>
              </p:cNvPr>
              <p:cNvSpPr txBox="1"/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419134C-63E1-F318-C469-BDB00B9EA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23292D-B648-BEB5-FA9C-1FA982BD51A8}"/>
                  </a:ext>
                </a:extLst>
              </p:cNvPr>
              <p:cNvSpPr txBox="1"/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D23292D-B648-BEB5-FA9C-1FA982BD5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B6170C0C-2704-1848-7B6B-E75F442C3426}"/>
              </a:ext>
            </a:extLst>
          </p:cNvPr>
          <p:cNvSpPr/>
          <p:nvPr/>
        </p:nvSpPr>
        <p:spPr>
          <a:xfrm>
            <a:off x="16150887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5E94181-3288-4B88-2C56-4E0FB9911C2F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9174303-35CC-1252-6BB2-E715E4544F7D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2E4709D-50CD-32EF-38E4-97F8C4D772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7666C81-1FF8-7F49-6368-080889CD1458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D1BDDDD1-F5DF-9885-CD8C-79AD8274DD9A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D1BDDDD1-F5DF-9885-CD8C-79AD8274DD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63F7720C-9191-C4DF-1A45-C77D52C40D69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63F7720C-9191-C4DF-1A45-C77D52C40D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AD6DC9F-0DD3-0AB3-C9B0-4B0B387306B0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322CC6E1-7EFF-2AA3-B9EF-330063AC7986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322CC6E1-7EFF-2AA3-B9EF-330063AC79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A001A19-A4EE-6705-EC72-207930876C5B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C98491A-12B6-E416-15F3-633623FA5F06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B8BB6912-6C32-3132-C229-50CE87F3CEAC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9F74EBA8-373D-90A0-51FF-E73113896F11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lowchart: Merge 29">
            <a:extLst>
              <a:ext uri="{FF2B5EF4-FFF2-40B4-BE49-F238E27FC236}">
                <a16:creationId xmlns:a16="http://schemas.microsoft.com/office/drawing/2014/main" id="{84D36F49-81AA-3A75-788D-DABE7FD81D55}"/>
              </a:ext>
            </a:extLst>
          </p:cNvPr>
          <p:cNvSpPr/>
          <p:nvPr/>
        </p:nvSpPr>
        <p:spPr>
          <a:xfrm>
            <a:off x="7806000" y="239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1296827-B1F9-3F4B-A0DF-9B63B0F23217}"/>
              </a:ext>
            </a:extLst>
          </p:cNvPr>
          <p:cNvSpPr/>
          <p:nvPr/>
        </p:nvSpPr>
        <p:spPr>
          <a:xfrm>
            <a:off x="9696000" y="4734000"/>
            <a:ext cx="450000" cy="1035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BA91B59-FFFF-C756-FA30-6324A24B37B0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872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0.26575 0.0032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AFE7A-B7B6-04E0-8E91-050B0C042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5668A96-46DB-0781-A649-F6348DFA6F65}"/>
              </a:ext>
            </a:extLst>
          </p:cNvPr>
          <p:cNvSpPr/>
          <p:nvPr/>
        </p:nvSpPr>
        <p:spPr>
          <a:xfrm>
            <a:off x="9111000" y="-36000"/>
            <a:ext cx="2025000" cy="7065000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2D7E177-58BE-2E50-CA54-EBE14399A416}"/>
              </a:ext>
            </a:extLst>
          </p:cNvPr>
          <p:cNvGrpSpPr/>
          <p:nvPr/>
        </p:nvGrpSpPr>
        <p:grpSpPr>
          <a:xfrm>
            <a:off x="12727522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BEBFCD9-CF98-82A8-1411-479FE68B8C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703F224-02E6-6F01-5DA1-5391BAEA31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94E5A5E-7AB6-7D07-90A1-D6F21C2C9449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1FB53D2-BBBF-06AC-6164-55E2EBFA6A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B443D32-6AE6-702D-8689-56A1B97BFDBE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664A4E8-7DB0-E27D-D332-D2FC74359D38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286AEEF-3801-049C-351F-0142EEEE3E43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41E91A1-A0D6-265C-EEC0-5EB140D2B57D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CC058C1-D366-CA80-7B41-129D91BCE0C6}"/>
              </a:ext>
            </a:extLst>
          </p:cNvPr>
          <p:cNvGrpSpPr/>
          <p:nvPr/>
        </p:nvGrpSpPr>
        <p:grpSpPr>
          <a:xfrm>
            <a:off x="12719261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8BE3585-74BB-5D10-D527-FB484CE67B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15E5244-5F5A-BD99-E7C3-C67B66BE38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C59C25C-1CD0-3807-A0E4-7366D48DB153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14629BB-8E07-F444-AEEE-0D5DE0DCC5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A75EFF2-0836-4EB0-25B6-CDA6CC6A1E7D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19E7375-9653-96F2-051D-FC91F8EA05D3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79E3486-8538-1516-425D-328B07F2557B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6FB5DA9-BABD-F703-7DEE-E8A19CE53875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705E968-1F96-B528-8A12-6659F87A5FB9}"/>
              </a:ext>
            </a:extLst>
          </p:cNvPr>
          <p:cNvGrpSpPr/>
          <p:nvPr/>
        </p:nvGrpSpPr>
        <p:grpSpPr>
          <a:xfrm>
            <a:off x="5924261" y="2314947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DE71507-1E40-12D7-2D09-733A774FF2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D0EE5D4-15FC-EC55-71FB-FAEFEF83DE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35E13BE-D226-DB27-5D54-30F72C81E5C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A8CABE5-6917-B928-03A6-A07E497F95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1802494-7D60-B4A1-6D77-340BD4E56602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C1FA73F-6D1B-3190-0048-A465544E2B7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5624E40-1565-7FDB-8E47-DD384DD26A3A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599FAC1-6A88-C032-E2DD-BE91CDF811C0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3E6DBDE-F761-B1F6-24D9-E4A2B64AC6CB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7DDB9B-F0FE-F747-9D1A-3A528B0C336B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7BA71C-538F-1714-200D-CC8418EE63F2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AB9A5AD-6145-09C9-5508-E2CDF2F44DDD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9B1C3A-9B74-A859-55FE-E37FC4B5D139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D1D85D-F715-25E7-7474-BD70D32C2138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B45760-66BE-432B-4126-680ACE0B264B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83CB5A-B335-F919-E969-439E34198F95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1E74EAD-EAAE-10D2-E9F3-F602F049EE80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A5398192-BE7C-FC2A-3FA3-ACEACDACCBD6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E44CC33-5C38-F008-D94E-AD4D4A820EBA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A3A267-9498-3743-B4C2-DEC240A9E38D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AA7A577-CECB-47F2-60A0-D0B44FABF9C9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FA8CA22-D6AB-0C22-6D96-0B4739EE58F2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CFE6F2F-DDE8-E57B-C517-E5A7B639107B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41B54D0-2B0E-4981-6244-85F0A9331A16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F629DDB-8037-C9F7-126F-FF0ED62D7F50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F629DDB-8037-C9F7-126F-FF0ED62D7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69B8663-2CD5-B64D-C72F-BE5146845DA4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69B8663-2CD5-B64D-C72F-BE5146845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1999303-CAC0-0334-E368-E5585983074F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1999303-CAC0-0334-E368-E55859830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E89CE28-93EB-3F42-19CA-594AA1CFED3A}"/>
              </a:ext>
            </a:extLst>
          </p:cNvPr>
          <p:cNvCxnSpPr>
            <a:cxnSpLocks/>
          </p:cNvCxnSpPr>
          <p:nvPr/>
        </p:nvCxnSpPr>
        <p:spPr>
          <a:xfrm>
            <a:off x="7904261" y="3226573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7CC2BF9-97AA-BAAD-1742-640EEF259836}"/>
              </a:ext>
            </a:extLst>
          </p:cNvPr>
          <p:cNvCxnSpPr>
            <a:cxnSpLocks/>
          </p:cNvCxnSpPr>
          <p:nvPr/>
        </p:nvCxnSpPr>
        <p:spPr>
          <a:xfrm>
            <a:off x="11136000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8AAB4B-4D70-B9FB-3059-B0D1BC78B6C9}"/>
              </a:ext>
            </a:extLst>
          </p:cNvPr>
          <p:cNvCxnSpPr>
            <a:cxnSpLocks/>
          </p:cNvCxnSpPr>
          <p:nvPr/>
        </p:nvCxnSpPr>
        <p:spPr>
          <a:xfrm>
            <a:off x="7904261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9A08BB2-834E-686F-AC5A-B5AD9CD3D8EF}"/>
                  </a:ext>
                </a:extLst>
              </p:cNvPr>
              <p:cNvSpPr txBox="1"/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9A08BB2-834E-686F-AC5A-B5AD9CD3D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5E1A47B-1171-23EE-F33F-690043C972AD}"/>
                  </a:ext>
                </a:extLst>
              </p:cNvPr>
              <p:cNvSpPr txBox="1"/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5E1A47B-1171-23EE-F33F-690043C97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E9FA0AC-D56A-66FA-4ACA-0A177782B6CC}"/>
              </a:ext>
            </a:extLst>
          </p:cNvPr>
          <p:cNvCxnSpPr>
            <a:cxnSpLocks/>
          </p:cNvCxnSpPr>
          <p:nvPr/>
        </p:nvCxnSpPr>
        <p:spPr>
          <a:xfrm>
            <a:off x="9119261" y="3091573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C889974-B135-7021-BA77-E5C5189CAD99}"/>
                  </a:ext>
                </a:extLst>
              </p:cNvPr>
              <p:cNvSpPr txBox="1"/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C889974-B135-7021-BA77-E5C5189CA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3B5E5AA2-875D-8AFF-571A-5535519EAE65}"/>
              </a:ext>
            </a:extLst>
          </p:cNvPr>
          <p:cNvSpPr/>
          <p:nvPr/>
        </p:nvSpPr>
        <p:spPr>
          <a:xfrm>
            <a:off x="8444261" y="3136573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CD8647-90FF-4796-0254-F69697E5253A}"/>
              </a:ext>
            </a:extLst>
          </p:cNvPr>
          <p:cNvSpPr/>
          <p:nvPr/>
        </p:nvSpPr>
        <p:spPr>
          <a:xfrm>
            <a:off x="10022626" y="3136573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AC33ADF-D8E2-81C7-272F-F2CBD866BFD4}"/>
              </a:ext>
            </a:extLst>
          </p:cNvPr>
          <p:cNvCxnSpPr>
            <a:cxnSpLocks/>
          </p:cNvCxnSpPr>
          <p:nvPr/>
        </p:nvCxnSpPr>
        <p:spPr>
          <a:xfrm>
            <a:off x="14699261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51705BE-E8B7-7982-F037-8029D1E8150D}"/>
              </a:ext>
            </a:extLst>
          </p:cNvPr>
          <p:cNvCxnSpPr>
            <a:cxnSpLocks/>
          </p:cNvCxnSpPr>
          <p:nvPr/>
        </p:nvCxnSpPr>
        <p:spPr>
          <a:xfrm>
            <a:off x="17931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9059B66-D800-95B7-1A25-A818C8254252}"/>
              </a:ext>
            </a:extLst>
          </p:cNvPr>
          <p:cNvCxnSpPr>
            <a:cxnSpLocks/>
          </p:cNvCxnSpPr>
          <p:nvPr/>
        </p:nvCxnSpPr>
        <p:spPr>
          <a:xfrm>
            <a:off x="14699261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E44DEA2-10AF-892D-C63E-8A4DA336104A}"/>
                  </a:ext>
                </a:extLst>
              </p:cNvPr>
              <p:cNvSpPr txBox="1"/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E44DEA2-10AF-892D-C63E-8A4DA3361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FE88C81-64CF-8CE0-2222-2F226F5D8846}"/>
                  </a:ext>
                </a:extLst>
              </p:cNvPr>
              <p:cNvSpPr txBox="1"/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FE88C81-64CF-8CE0-2222-2F226F5D8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BDDFE467-C314-E0D2-7CFB-C4EF4665CD19}"/>
              </a:ext>
            </a:extLst>
          </p:cNvPr>
          <p:cNvSpPr/>
          <p:nvPr/>
        </p:nvSpPr>
        <p:spPr>
          <a:xfrm>
            <a:off x="16150887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13D92FA-C4A6-CA1B-D097-FF25CA2297A1}"/>
              </a:ext>
            </a:extLst>
          </p:cNvPr>
          <p:cNvCxnSpPr>
            <a:cxnSpLocks/>
          </p:cNvCxnSpPr>
          <p:nvPr/>
        </p:nvCxnSpPr>
        <p:spPr>
          <a:xfrm>
            <a:off x="14699261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6D8DC94-F907-638C-7599-CEBCD7821D94}"/>
              </a:ext>
            </a:extLst>
          </p:cNvPr>
          <p:cNvCxnSpPr>
            <a:cxnSpLocks/>
          </p:cNvCxnSpPr>
          <p:nvPr/>
        </p:nvCxnSpPr>
        <p:spPr>
          <a:xfrm>
            <a:off x="17931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6A41A44-ECCA-AE98-8234-A704F73C623F}"/>
              </a:ext>
            </a:extLst>
          </p:cNvPr>
          <p:cNvCxnSpPr>
            <a:cxnSpLocks/>
          </p:cNvCxnSpPr>
          <p:nvPr/>
        </p:nvCxnSpPr>
        <p:spPr>
          <a:xfrm>
            <a:off x="14699261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034ECCC-6CB5-6EAC-8BF2-0FEFB74DD1F5}"/>
                  </a:ext>
                </a:extLst>
              </p:cNvPr>
              <p:cNvSpPr txBox="1"/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034ECCC-6CB5-6EAC-8BF2-0FEFB74DD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9A4618F-6A05-B2C3-1244-CFC088291CD7}"/>
                  </a:ext>
                </a:extLst>
              </p:cNvPr>
              <p:cNvSpPr txBox="1"/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9A4618F-6A05-B2C3-1244-CFC088291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3D6D5A22-9B20-A7B3-8E99-D9B85B60D9F0}"/>
              </a:ext>
            </a:extLst>
          </p:cNvPr>
          <p:cNvSpPr/>
          <p:nvPr/>
        </p:nvSpPr>
        <p:spPr>
          <a:xfrm>
            <a:off x="16150887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1CCE3D7-7885-65C9-B9FB-7CC2BF1D62E7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BFCD2F0-8ACD-5067-4691-BDC2292BD1E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606D16A-C590-55B3-9588-62ADF19642D9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9D375AA-AE4E-B6AD-08B3-DDB511841CD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291AC890-0EBE-C620-78E1-75A359DA7D72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291AC890-0EBE-C620-78E1-75A359DA7D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CBDA4EA-681C-2E23-6A9B-675D6A51CABE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CBDA4EA-681C-2E23-6A9B-675D6A51CA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EAAEFF1-F219-8EC3-134F-D4CB696B0CBD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0002BD8D-330B-62B8-0AB1-F00DDF542561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0002BD8D-330B-62B8-0AB1-F00DDF5425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68D10DB6-3AE9-58AF-71F2-CDAD97F17F46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15D0943-956B-75E8-1E2B-AC186BC37C8E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CD2226F2-DCF6-6FFA-D1EF-82D3984191B1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E306E8D6-8841-E130-361C-105D3D83EA25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lowchart: Merge 29">
            <a:extLst>
              <a:ext uri="{FF2B5EF4-FFF2-40B4-BE49-F238E27FC236}">
                <a16:creationId xmlns:a16="http://schemas.microsoft.com/office/drawing/2014/main" id="{719740EC-E9F0-33D8-02F2-FE4694CE81CB}"/>
              </a:ext>
            </a:extLst>
          </p:cNvPr>
          <p:cNvSpPr/>
          <p:nvPr/>
        </p:nvSpPr>
        <p:spPr>
          <a:xfrm>
            <a:off x="9021000" y="239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F084B4A-6A8C-AD5F-8FC3-2BA652357C08}"/>
              </a:ext>
            </a:extLst>
          </p:cNvPr>
          <p:cNvSpPr/>
          <p:nvPr/>
        </p:nvSpPr>
        <p:spPr>
          <a:xfrm>
            <a:off x="9696000" y="4734000"/>
            <a:ext cx="450000" cy="1035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FF0E1DA-EDD1-1B0C-0E9E-8B308114A689}"/>
              </a:ext>
            </a:extLst>
          </p:cNvPr>
          <p:cNvSpPr txBox="1"/>
          <p:nvPr/>
        </p:nvSpPr>
        <p:spPr>
          <a:xfrm>
            <a:off x="8346000" y="1314000"/>
            <a:ext cx="35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Overflow distribution</a:t>
            </a:r>
            <a:endParaRPr lang="en-GB" sz="2400" b="1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D7ACCAE-CBC0-B5E0-2274-DD34E4B2D9F4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478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33333E-6 L 0.16614 0.0032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DE669-A487-0297-36AA-5BFB4D530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BE7FEABC-4A34-D9A1-FC57-00EB6550FC28}"/>
              </a:ext>
            </a:extLst>
          </p:cNvPr>
          <p:cNvGrpSpPr/>
          <p:nvPr/>
        </p:nvGrpSpPr>
        <p:grpSpPr>
          <a:xfrm>
            <a:off x="12727522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97909F4-FC45-70C6-53B0-8EBE9CB7BE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C29D751-0DD8-20E9-6977-92B41BEEAD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8BC0D40-3897-C809-6E17-D53292DA19E0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EDF5143-5717-76DE-D53F-7CDEC66627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8D4EBBC-37F8-1107-91B7-CA6127FBF2BC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0EFB3CC-BDB5-DBD8-D196-0EEB3CC07209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B00C3B6-8A22-0B71-99C8-8DCE35308FEB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608DC15-DB96-04A1-1654-24BA0C9F4883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2F4FBC2-48D3-315D-433E-755A7D432E25}"/>
              </a:ext>
            </a:extLst>
          </p:cNvPr>
          <p:cNvGrpSpPr/>
          <p:nvPr/>
        </p:nvGrpSpPr>
        <p:grpSpPr>
          <a:xfrm>
            <a:off x="12719261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E0E4BB1-3E31-296B-FE9B-33601C5196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45872E7-2988-5520-564D-BF51F3594F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43D7668-9CDD-B930-4FC6-DA8A3EA7B432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EFACFE6-ED3B-4BE7-0F79-237E7AB7BE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D09B322-7286-C2A8-245E-247874C02001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7F75501-E79F-4EF5-4146-B0D8E963D409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24FDACE-073C-5BDB-D31C-584035C35CFE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6BE8FE8-54FD-0C28-3FFF-31244FB071C8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16E9FEA-E991-0458-36C0-59CFC7AF2E6A}"/>
              </a:ext>
            </a:extLst>
          </p:cNvPr>
          <p:cNvGrpSpPr/>
          <p:nvPr/>
        </p:nvGrpSpPr>
        <p:grpSpPr>
          <a:xfrm>
            <a:off x="5924261" y="2314947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EFB26EC-334B-5197-7D9C-9CC6D95A7C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7743C63-9C66-FCFC-9814-B436BD6DEE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0CEC59D-D320-5279-ABA0-28B80F182AA6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385DD32-DB85-6165-D666-E5AA78F26A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807C588-E169-A717-344E-92842FB6EE07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3820520-FA17-A59C-15E2-5666548CC646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BD2B9EF-FF3A-75FF-7695-801FB680918C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969734A-1CDF-8933-12E5-1D1A7E970CBB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BC98B53-9224-C062-F1F0-8BE66C9A93DD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7D8FD48-C5C1-F26C-8000-A157423F89EF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5DBFB6-5E4C-0EAB-AF70-0DE28AEAAFC4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1260CE2-DBB7-BD6E-F0A1-5D00F0C00C5A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0356F8-9E6F-9B60-C3DB-0EF9364E531E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AE9E3E-8E10-2169-458A-9B4D50C960CD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24C15F0-F15F-BAE4-65D6-CE362E6E9D59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E2279C-B143-2395-F416-20C3217DD115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A0C36C-DDD3-E248-D3E1-5BA60592BDC1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27A32686-8DA6-32FA-999E-8BD073410874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BD35D08-4187-EFFF-7ED1-23B9BBF3AB9B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80EDA52-EEA0-1391-E878-1CD0F264DF0E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CA4240-4716-7271-088C-854C41C09B0A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B8479B8-6748-2B10-4282-0589FA212705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8377FFE-79E1-53EE-2102-0D87B2B05FA6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96728DB-63F6-5488-84ED-343339BFF12C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1BDE8B2-A7E9-93D4-D498-4FACBB535ACA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1BDE8B2-A7E9-93D4-D498-4FACBB535A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A164F79-FC16-7076-3A85-711C5EA70E03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A164F79-FC16-7076-3A85-711C5EA70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1289C81-B7FF-5D0A-B0A8-81A78DC5A86C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1289C81-B7FF-5D0A-B0A8-81A78DC5A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18CF0F0-67BD-C78C-A869-8DBC8D1A438E}"/>
              </a:ext>
            </a:extLst>
          </p:cNvPr>
          <p:cNvCxnSpPr>
            <a:cxnSpLocks/>
          </p:cNvCxnSpPr>
          <p:nvPr/>
        </p:nvCxnSpPr>
        <p:spPr>
          <a:xfrm>
            <a:off x="7904261" y="3226573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712B814-D74A-A744-85A1-3EDCA0DA04FA}"/>
              </a:ext>
            </a:extLst>
          </p:cNvPr>
          <p:cNvCxnSpPr>
            <a:cxnSpLocks/>
          </p:cNvCxnSpPr>
          <p:nvPr/>
        </p:nvCxnSpPr>
        <p:spPr>
          <a:xfrm>
            <a:off x="11136000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D284A6D-5363-6EFD-519E-DD95C8F9201E}"/>
              </a:ext>
            </a:extLst>
          </p:cNvPr>
          <p:cNvCxnSpPr>
            <a:cxnSpLocks/>
          </p:cNvCxnSpPr>
          <p:nvPr/>
        </p:nvCxnSpPr>
        <p:spPr>
          <a:xfrm>
            <a:off x="7904261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EC3779A-482E-4117-8C98-FBD17FCA8D2E}"/>
                  </a:ext>
                </a:extLst>
              </p:cNvPr>
              <p:cNvSpPr txBox="1"/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EC3779A-482E-4117-8C98-FBD17FCA8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41D855D-FBE8-3CFA-F5BB-D91B3525F61D}"/>
                  </a:ext>
                </a:extLst>
              </p:cNvPr>
              <p:cNvSpPr txBox="1"/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41D855D-FBE8-3CFA-F5BB-D91B3525F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BAD6EDC-5FF4-E96C-E50B-7D692FCC3DAA}"/>
              </a:ext>
            </a:extLst>
          </p:cNvPr>
          <p:cNvCxnSpPr>
            <a:cxnSpLocks/>
          </p:cNvCxnSpPr>
          <p:nvPr/>
        </p:nvCxnSpPr>
        <p:spPr>
          <a:xfrm>
            <a:off x="9119261" y="3091573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8E7C19F-8B3B-CAF4-4AD0-713065BE010D}"/>
                  </a:ext>
                </a:extLst>
              </p:cNvPr>
              <p:cNvSpPr txBox="1"/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8E7C19F-8B3B-CAF4-4AD0-713065BE0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6DA8FF0D-3036-27EB-D03C-B683B30CCDD4}"/>
              </a:ext>
            </a:extLst>
          </p:cNvPr>
          <p:cNvSpPr/>
          <p:nvPr/>
        </p:nvSpPr>
        <p:spPr>
          <a:xfrm>
            <a:off x="8444261" y="3136573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4C311F0-55CE-6D1B-2F97-DF8DB9BCB459}"/>
              </a:ext>
            </a:extLst>
          </p:cNvPr>
          <p:cNvSpPr/>
          <p:nvPr/>
        </p:nvSpPr>
        <p:spPr>
          <a:xfrm>
            <a:off x="10022626" y="3136573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E27937C-2D3C-7154-B4AC-2EB3BDFE0011}"/>
              </a:ext>
            </a:extLst>
          </p:cNvPr>
          <p:cNvCxnSpPr>
            <a:cxnSpLocks/>
          </p:cNvCxnSpPr>
          <p:nvPr/>
        </p:nvCxnSpPr>
        <p:spPr>
          <a:xfrm>
            <a:off x="14699261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FD570583-F25B-730C-931E-EFBB593A4C67}"/>
              </a:ext>
            </a:extLst>
          </p:cNvPr>
          <p:cNvCxnSpPr>
            <a:cxnSpLocks/>
          </p:cNvCxnSpPr>
          <p:nvPr/>
        </p:nvCxnSpPr>
        <p:spPr>
          <a:xfrm>
            <a:off x="17931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E461D12-D559-A123-1C06-AE0BD56AD948}"/>
              </a:ext>
            </a:extLst>
          </p:cNvPr>
          <p:cNvCxnSpPr>
            <a:cxnSpLocks/>
          </p:cNvCxnSpPr>
          <p:nvPr/>
        </p:nvCxnSpPr>
        <p:spPr>
          <a:xfrm>
            <a:off x="14699261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8CDAB26-DDE3-A3A8-FDF1-C72CE4FEDFB2}"/>
                  </a:ext>
                </a:extLst>
              </p:cNvPr>
              <p:cNvSpPr txBox="1"/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8CDAB26-DDE3-A3A8-FDF1-C72CE4FED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E4FA5C1-8537-49A4-63CE-D5BD664E2E92}"/>
                  </a:ext>
                </a:extLst>
              </p:cNvPr>
              <p:cNvSpPr txBox="1"/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E4FA5C1-8537-49A4-63CE-D5BD664E2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6E2E99A7-F16F-ACD6-FB3D-F8D1B1356EB2}"/>
              </a:ext>
            </a:extLst>
          </p:cNvPr>
          <p:cNvSpPr/>
          <p:nvPr/>
        </p:nvSpPr>
        <p:spPr>
          <a:xfrm>
            <a:off x="16150887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106E483-2BA3-5427-B7D9-D157172930E8}"/>
              </a:ext>
            </a:extLst>
          </p:cNvPr>
          <p:cNvCxnSpPr>
            <a:cxnSpLocks/>
          </p:cNvCxnSpPr>
          <p:nvPr/>
        </p:nvCxnSpPr>
        <p:spPr>
          <a:xfrm>
            <a:off x="14699261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BD3A35-6396-291A-7514-1A804D5A9B2C}"/>
              </a:ext>
            </a:extLst>
          </p:cNvPr>
          <p:cNvCxnSpPr>
            <a:cxnSpLocks/>
          </p:cNvCxnSpPr>
          <p:nvPr/>
        </p:nvCxnSpPr>
        <p:spPr>
          <a:xfrm>
            <a:off x="17931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D1DC2EB-65C3-B521-56C9-723A9446354A}"/>
              </a:ext>
            </a:extLst>
          </p:cNvPr>
          <p:cNvCxnSpPr>
            <a:cxnSpLocks/>
          </p:cNvCxnSpPr>
          <p:nvPr/>
        </p:nvCxnSpPr>
        <p:spPr>
          <a:xfrm>
            <a:off x="14699261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A41497A-8C01-9998-592C-B150086BD8FD}"/>
                  </a:ext>
                </a:extLst>
              </p:cNvPr>
              <p:cNvSpPr txBox="1"/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A41497A-8C01-9998-592C-B150086BD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D725A4A-9B6A-D973-48A5-B89A74EB8BF0}"/>
                  </a:ext>
                </a:extLst>
              </p:cNvPr>
              <p:cNvSpPr txBox="1"/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D725A4A-9B6A-D973-48A5-B89A74EB8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0A8A0702-E93A-5542-678B-3B730309AEFB}"/>
              </a:ext>
            </a:extLst>
          </p:cNvPr>
          <p:cNvSpPr/>
          <p:nvPr/>
        </p:nvSpPr>
        <p:spPr>
          <a:xfrm>
            <a:off x="16150887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FCC0B27-DA17-E49F-3159-6464F0A3DB0C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EFF084C-CF93-B390-ECC6-234DDA66E339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DAB4DDF-1FD9-6880-FF05-B3E9BF042C90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A98B744-AC00-79F3-9DE8-F9995FCD1C2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F7B3906-D303-0A61-7791-3D50757919F8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F7B3906-D303-0A61-7791-3D50757919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347275F3-5A60-C988-6D89-5890F756C7E6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347275F3-5A60-C988-6D89-5890F756C7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6B48AAB-CA67-3244-3987-F36B39CCBC50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378F166E-750D-5A5F-8E37-880D311DAC9D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378F166E-750D-5A5F-8E37-880D311DAC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61705F8F-9E01-D8C7-FC48-874CE5061EC8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02656EF-994C-C1F8-56C9-196BCEA1E31A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749FC136-4F86-7888-3FE1-017FCF1F42CD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AD3A00E7-6BA3-ADE3-DDAA-32631C1A8AFC}"/>
              </a:ext>
            </a:extLst>
          </p:cNvPr>
          <p:cNvSpPr/>
          <p:nvPr/>
        </p:nvSpPr>
        <p:spPr>
          <a:xfrm>
            <a:off x="9831000" y="495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0C158EE-6BD1-DAA0-7BB0-155B6925F5FC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289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C022F-9491-AF37-D07A-F19313EFD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29034644-45E3-4D11-5753-98E3A6C7C59E}"/>
              </a:ext>
            </a:extLst>
          </p:cNvPr>
          <p:cNvGrpSpPr/>
          <p:nvPr/>
        </p:nvGrpSpPr>
        <p:grpSpPr>
          <a:xfrm>
            <a:off x="12727522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DBF21BC-355D-F881-5E93-5838DBFB1B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415A67F-AC0C-6405-3E85-06A772715A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6EC618F-D342-DC81-964F-3C7DDAA95553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256DB78-6438-6DB2-0758-608C0A5142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C74C1E6-BE85-7C6C-AC58-E6DC09249FEE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1B03FA2-24B7-B09B-2E5E-8965B2986FC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E998C3F-1761-E514-7A4F-65CBFDD3A99C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0DAC572-EC83-5A0F-9AA3-931CF5F9154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C0669ED-BE41-284B-A973-20EEE8A65173}"/>
              </a:ext>
            </a:extLst>
          </p:cNvPr>
          <p:cNvGrpSpPr/>
          <p:nvPr/>
        </p:nvGrpSpPr>
        <p:grpSpPr>
          <a:xfrm>
            <a:off x="12719261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879410A-CF77-325F-6AD9-CA71EAD254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0FF9B90-BD9E-A140-9985-522412BDD0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E1A606B-8B7A-5BFD-2576-A5AC1EB6ADD7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DCC0E58-B58F-7763-00D4-148EE1F5C6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9BAFE15-672C-FB3A-3F4D-8FA109EAFCC8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CEAA6DE-35F5-97C5-18B7-FCAA6D03EB6A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773357D-CBC3-4415-ED5A-E4441307EE99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29DF212-78B0-20E6-8956-4B3DDFBB2311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D9DAB-C737-7380-8AA9-5CA953C16AA4}"/>
              </a:ext>
            </a:extLst>
          </p:cNvPr>
          <p:cNvGrpSpPr/>
          <p:nvPr/>
        </p:nvGrpSpPr>
        <p:grpSpPr>
          <a:xfrm>
            <a:off x="5924261" y="2314947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C7EFBD8-5459-8C6B-1D98-A54F51D84C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4E333C0-7F13-3660-D210-3871B9842F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29CB671-6812-9E3D-06D5-432B7FA99DAC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3FA975A-C406-078F-6C89-F830A26F60E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8170826-A273-FFEF-8E5D-5DF63EA8B75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4283500-9667-7CFE-650F-1CF6C0D5C08C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447A38B-33FB-A5B0-1D57-EE1460335BBA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AB61F0A-6BA7-2FAB-B94F-5013BEF28F18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8EC9FD-7A09-8403-F558-6F934FF7EBD8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C940CE9-93D3-97FF-53B5-EF1D69F390EE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134E87-C49B-82BF-7B04-28CBBA4AD904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B2C962-8216-76CB-9392-F53D69CFD437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E112B3-A803-2108-C543-933A46A04B58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237AF6-2538-0CDA-F68E-60498184A606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82E6660-7D17-2087-0044-C5C61F6E7B2B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5631C8-4BF6-1FF3-44B9-069A709436B3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E50AB35-2928-9095-846B-DDDD2C647929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1673E30-3901-E9FE-7D19-E9258776B2DC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47F435F-1EB9-F2B8-B032-365250FF0C24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972B8B7-1095-CEAF-2E46-13CBFBE42815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4B79223-B29D-7407-0A97-2B97C34FB780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97C15C3-673C-8386-B8D3-4D84EC65E7FE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2A6053B-986C-0777-7C6E-20659932C82A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84B9BA-BD26-C580-ECA0-FA2D47C149F4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7B1135B-4038-5B94-6E74-01AE0CC9A1FF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7B1135B-4038-5B94-6E74-01AE0CC9A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61EE43-956C-AC1A-119A-DA14706E5E7E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61EE43-956C-AC1A-119A-DA14706E5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2D24EA-B70E-0661-27B9-09347AA1B3E4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2D24EA-B70E-0661-27B9-09347AA1B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12AB6A2-149E-A3F5-BDB9-76B4520B6E0C}"/>
              </a:ext>
            </a:extLst>
          </p:cNvPr>
          <p:cNvCxnSpPr>
            <a:cxnSpLocks/>
          </p:cNvCxnSpPr>
          <p:nvPr/>
        </p:nvCxnSpPr>
        <p:spPr>
          <a:xfrm>
            <a:off x="7904261" y="3226573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74179A2-B56F-7268-C8D3-8B565E4C8C93}"/>
              </a:ext>
            </a:extLst>
          </p:cNvPr>
          <p:cNvCxnSpPr>
            <a:cxnSpLocks/>
          </p:cNvCxnSpPr>
          <p:nvPr/>
        </p:nvCxnSpPr>
        <p:spPr>
          <a:xfrm>
            <a:off x="11136000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AFAEECE-4CC0-AB5E-FF60-611E9DCA6869}"/>
              </a:ext>
            </a:extLst>
          </p:cNvPr>
          <p:cNvCxnSpPr>
            <a:cxnSpLocks/>
          </p:cNvCxnSpPr>
          <p:nvPr/>
        </p:nvCxnSpPr>
        <p:spPr>
          <a:xfrm>
            <a:off x="7904261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9586CA5-D306-51F7-794C-2BFF167DEEA0}"/>
                  </a:ext>
                </a:extLst>
              </p:cNvPr>
              <p:cNvSpPr txBox="1"/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9586CA5-D306-51F7-794C-2BFF167DE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C44E06F-6B53-5AA7-588A-CAE024BA4F99}"/>
                  </a:ext>
                </a:extLst>
              </p:cNvPr>
              <p:cNvSpPr txBox="1"/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C44E06F-6B53-5AA7-588A-CAE024BA4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7C45C01-FF42-F8BF-5073-02C9472D5CCE}"/>
              </a:ext>
            </a:extLst>
          </p:cNvPr>
          <p:cNvCxnSpPr>
            <a:cxnSpLocks/>
          </p:cNvCxnSpPr>
          <p:nvPr/>
        </p:nvCxnSpPr>
        <p:spPr>
          <a:xfrm>
            <a:off x="9119261" y="3091573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4680270-32ED-8016-2222-A9888EE2D044}"/>
                  </a:ext>
                </a:extLst>
              </p:cNvPr>
              <p:cNvSpPr txBox="1"/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4680270-32ED-8016-2222-A9888EE2D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E7A67490-1B21-D84D-3FBF-F97BC7C1842B}"/>
              </a:ext>
            </a:extLst>
          </p:cNvPr>
          <p:cNvSpPr/>
          <p:nvPr/>
        </p:nvSpPr>
        <p:spPr>
          <a:xfrm>
            <a:off x="8444261" y="3136573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51D2440-566B-1A04-C79B-4F676EA117B1}"/>
              </a:ext>
            </a:extLst>
          </p:cNvPr>
          <p:cNvSpPr/>
          <p:nvPr/>
        </p:nvSpPr>
        <p:spPr>
          <a:xfrm>
            <a:off x="10022626" y="3136573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1D3B447-FCC8-2BC2-42D1-A7DF95F8ABC5}"/>
              </a:ext>
            </a:extLst>
          </p:cNvPr>
          <p:cNvCxnSpPr>
            <a:cxnSpLocks/>
          </p:cNvCxnSpPr>
          <p:nvPr/>
        </p:nvCxnSpPr>
        <p:spPr>
          <a:xfrm>
            <a:off x="14699261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1E3DE8C-34BD-604F-B529-F5DBB81005BB}"/>
              </a:ext>
            </a:extLst>
          </p:cNvPr>
          <p:cNvCxnSpPr>
            <a:cxnSpLocks/>
          </p:cNvCxnSpPr>
          <p:nvPr/>
        </p:nvCxnSpPr>
        <p:spPr>
          <a:xfrm>
            <a:off x="17931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A98D482-B4FB-F4BC-9F85-26FADE18B347}"/>
              </a:ext>
            </a:extLst>
          </p:cNvPr>
          <p:cNvCxnSpPr>
            <a:cxnSpLocks/>
          </p:cNvCxnSpPr>
          <p:nvPr/>
        </p:nvCxnSpPr>
        <p:spPr>
          <a:xfrm>
            <a:off x="14699261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D6CEAE3-381D-A511-2412-512EE6EA5F6B}"/>
                  </a:ext>
                </a:extLst>
              </p:cNvPr>
              <p:cNvSpPr txBox="1"/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D6CEAE3-381D-A511-2412-512EE6EA5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EBEF37F-F753-9156-9520-826383387E31}"/>
                  </a:ext>
                </a:extLst>
              </p:cNvPr>
              <p:cNvSpPr txBox="1"/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EBEF37F-F753-9156-9520-826383387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BCFC69C9-CD29-9E04-E5DC-B0D823A19915}"/>
              </a:ext>
            </a:extLst>
          </p:cNvPr>
          <p:cNvSpPr/>
          <p:nvPr/>
        </p:nvSpPr>
        <p:spPr>
          <a:xfrm>
            <a:off x="16150887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659444A-6610-812E-E0FA-298218DAC720}"/>
              </a:ext>
            </a:extLst>
          </p:cNvPr>
          <p:cNvCxnSpPr>
            <a:cxnSpLocks/>
          </p:cNvCxnSpPr>
          <p:nvPr/>
        </p:nvCxnSpPr>
        <p:spPr>
          <a:xfrm>
            <a:off x="14699261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90DF9B1-758C-2022-D057-24D3354125BD}"/>
              </a:ext>
            </a:extLst>
          </p:cNvPr>
          <p:cNvCxnSpPr>
            <a:cxnSpLocks/>
          </p:cNvCxnSpPr>
          <p:nvPr/>
        </p:nvCxnSpPr>
        <p:spPr>
          <a:xfrm>
            <a:off x="17931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98F1F54-96A0-4999-2D0E-2C762E623D69}"/>
              </a:ext>
            </a:extLst>
          </p:cNvPr>
          <p:cNvCxnSpPr>
            <a:cxnSpLocks/>
          </p:cNvCxnSpPr>
          <p:nvPr/>
        </p:nvCxnSpPr>
        <p:spPr>
          <a:xfrm>
            <a:off x="14699261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E25DC08-E9D0-717F-C191-4A2D8AB41618}"/>
                  </a:ext>
                </a:extLst>
              </p:cNvPr>
              <p:cNvSpPr txBox="1"/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E25DC08-E9D0-717F-C191-4A2D8AB41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F7DD123-05F2-9A20-84AC-2E6A9B1C3A46}"/>
                  </a:ext>
                </a:extLst>
              </p:cNvPr>
              <p:cNvSpPr txBox="1"/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F7DD123-05F2-9A20-84AC-2E6A9B1C3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B2C3EF1A-EA10-CFE0-C6D3-C2F83B965C30}"/>
              </a:ext>
            </a:extLst>
          </p:cNvPr>
          <p:cNvSpPr/>
          <p:nvPr/>
        </p:nvSpPr>
        <p:spPr>
          <a:xfrm>
            <a:off x="16150887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A90C52A-89AD-4569-0CDD-879FF87BDE82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D06C64C-77A7-7FCC-858D-DA8586E1455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D9215EB-FA1D-9919-DF81-8B1F7AB370FA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127F90D-0436-8811-B51D-24B9C3298998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C5325896-E018-47AB-D17A-0491B47891B5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C5325896-E018-47AB-D17A-0491B47891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5CF8E3F-4A1C-6744-E24C-BA0A9209923D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5CF8E3F-4A1C-6744-E24C-BA0A920992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A6B4AC4-6BC0-928F-81C9-2C8813DD4FDE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9543C8E8-B859-A82D-DC99-8B6F78C38CC9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9543C8E8-B859-A82D-DC99-8B6F78C38C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BD8C5EB-C13B-3D03-23ED-03E01505072B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607B3F8-E5F2-0443-C52C-C6FA3303AB93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A9930E0E-B635-136B-6622-94355791C86B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F29FA439-7F89-45EF-B6A3-D6365A0ECE2F}"/>
              </a:ext>
            </a:extLst>
          </p:cNvPr>
          <p:cNvSpPr/>
          <p:nvPr/>
        </p:nvSpPr>
        <p:spPr>
          <a:xfrm>
            <a:off x="9831000" y="252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F6265F8-7ECA-C829-28B5-DC38B74EC547}"/>
              </a:ext>
            </a:extLst>
          </p:cNvPr>
          <p:cNvSpPr/>
          <p:nvPr/>
        </p:nvSpPr>
        <p:spPr>
          <a:xfrm>
            <a:off x="1551000" y="2214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664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710F9-70D7-4880-D5D1-70C08352B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2422473-7B6A-D4E4-BF80-F83AB78DD7A8}"/>
              </a:ext>
            </a:extLst>
          </p:cNvPr>
          <p:cNvGrpSpPr/>
          <p:nvPr/>
        </p:nvGrpSpPr>
        <p:grpSpPr>
          <a:xfrm>
            <a:off x="12727522" y="2799000"/>
            <a:ext cx="1350000" cy="1789053"/>
            <a:chOff x="6186961" y="390376"/>
            <a:chExt cx="2187540" cy="2898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E944AC3-7E10-9942-C1BE-E2580DFBB2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5A57B6F-0004-8E15-DB5B-2E33D95C18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7489CA3-C99F-7E3D-A799-93452F575472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FDD6C0F-DCB9-8C4F-FC91-16DB5B7EE3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87AFA4A-CA41-89D3-BC6C-65BD32741270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72BB3DD-041A-1AA6-D564-A6CE56C36C43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5471D60-E334-AEBD-2CFC-84DBA646D8C3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A68C787-DF52-545F-59F8-A39DE3362E5B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+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8692F9B-B1CB-ED1D-AE19-15FCFD6F54B6}"/>
              </a:ext>
            </a:extLst>
          </p:cNvPr>
          <p:cNvGrpSpPr/>
          <p:nvPr/>
        </p:nvGrpSpPr>
        <p:grpSpPr>
          <a:xfrm>
            <a:off x="12719261" y="1629000"/>
            <a:ext cx="1358261" cy="1800000"/>
            <a:chOff x="6186961" y="390376"/>
            <a:chExt cx="2187540" cy="28989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B135949-3A1D-0B81-B388-ED81365192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8CDE848-318D-1C6F-C36C-BCB14AD8C6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B6EA0E7-F4EF-AF0A-F36F-472160C71A65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39BA5C2-B825-D4A6-8A33-48700CADCA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B16AFCA-8CE5-C792-8335-2F0F3F542354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B17123F-C8E0-32BD-66E6-BE59C525C001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accent2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+</a:t>
              </a:r>
              <a:endParaRPr lang="en-GB" sz="2400" b="1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A8AB368-36F9-C1D0-833D-10F7A2F0594D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646E75F-5C9C-0B44-0E7D-19F16BA74050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2C2F9BB-5034-34DF-07DF-E0EE2747E0D2}"/>
              </a:ext>
            </a:extLst>
          </p:cNvPr>
          <p:cNvGrpSpPr/>
          <p:nvPr/>
        </p:nvGrpSpPr>
        <p:grpSpPr>
          <a:xfrm>
            <a:off x="5924261" y="2314947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CAA4B33-71CA-0E3F-43DC-4753AB13C5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1F3B10D-1C07-1131-C4F8-8D9283C5BF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DB08215-F0F9-B36F-BE21-D935A220434E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9F46CF4-C27C-0B94-DFFF-04D9696182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2B40CC6-7678-D2F3-65BF-C98EE1690B0A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67A5F21-D33F-941C-27D1-045A655DD0E5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8CF2CE9-0D43-E4D2-A12F-14800337E1E3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A0F46D7-CEA9-43E6-4B58-F674377CD96E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4DDE1EC-E3D7-B712-5C04-B231BA3371B4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307C39F-17A5-784C-5004-14B664272DD7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CFC6DE8-3733-535B-66B0-4E45668252E7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847633E-1AAA-D9FD-AA95-C7A4248FDD87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A45882-2EDE-F53F-D3A4-25E2A7118427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2726A8-3F18-EBB5-E439-855BB47E50AF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26CE74F-4BC6-8440-AF87-9CDCEDB288FD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7F984-E27A-F4CB-2BBD-475A4C28ADA9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67FBD7-C5F7-A0DC-96A9-95A18FAD5E51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1D898C0A-95D9-D187-2802-971F3E2CB52C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71252A-9F55-FF70-8CDF-3F6DCE4CCB80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F6B039-9D66-A951-F850-740CB152D7A6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3E4C886-F4D2-290B-11FC-9865C915E791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44968A1-487F-B8EF-0D39-0BEDDAD84FCD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BBDADEF-E144-5886-1A1D-3F7DB4A08FF3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8E8D8D7-BC62-22DC-D4D6-31AD03C1AF3B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E81313-2052-9405-950D-F33148C73909}"/>
                  </a:ext>
                </a:extLst>
              </p:cNvPr>
              <p:cNvSpPr txBox="1"/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E81313-2052-9405-950D-F33148C73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14000" y="594000"/>
                <a:ext cx="3735000" cy="8314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5569459-B526-01A4-884C-71C2268A087E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5569459-B526-01A4-884C-71C2268A0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C585BBA-575B-E7BD-8102-5EF46B15C0CC}"/>
                  </a:ext>
                </a:extLst>
              </p:cNvPr>
              <p:cNvSpPr txBox="1"/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C585BBA-575B-E7BD-8102-5EF46B15C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04000" y="234000"/>
                <a:ext cx="2835000" cy="1389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FC1EF01-D8DB-8369-04A9-8A1F152C535C}"/>
              </a:ext>
            </a:extLst>
          </p:cNvPr>
          <p:cNvCxnSpPr>
            <a:cxnSpLocks/>
          </p:cNvCxnSpPr>
          <p:nvPr/>
        </p:nvCxnSpPr>
        <p:spPr>
          <a:xfrm>
            <a:off x="7904261" y="3226573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3F10D2A-49E7-7237-8E90-EE1471A59987}"/>
              </a:ext>
            </a:extLst>
          </p:cNvPr>
          <p:cNvCxnSpPr>
            <a:cxnSpLocks/>
          </p:cNvCxnSpPr>
          <p:nvPr/>
        </p:nvCxnSpPr>
        <p:spPr>
          <a:xfrm>
            <a:off x="11136000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732477F-3986-CDB0-CB4F-2E26BABB8C6A}"/>
              </a:ext>
            </a:extLst>
          </p:cNvPr>
          <p:cNvCxnSpPr>
            <a:cxnSpLocks/>
          </p:cNvCxnSpPr>
          <p:nvPr/>
        </p:nvCxnSpPr>
        <p:spPr>
          <a:xfrm>
            <a:off x="7904261" y="3001573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13ECC70-5EAB-7B11-3512-888EA16A6024}"/>
                  </a:ext>
                </a:extLst>
              </p:cNvPr>
              <p:cNvSpPr txBox="1"/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13ECC70-5EAB-7B11-3512-888EA16A6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2596573"/>
                <a:ext cx="495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13011EA-F936-5E2A-85DF-84F47F35986E}"/>
                  </a:ext>
                </a:extLst>
              </p:cNvPr>
              <p:cNvSpPr txBox="1"/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13011EA-F936-5E2A-85DF-84F47F359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2596573"/>
                <a:ext cx="4950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49D42BD-E035-8A02-8B33-B42093792C8E}"/>
              </a:ext>
            </a:extLst>
          </p:cNvPr>
          <p:cNvCxnSpPr>
            <a:cxnSpLocks/>
          </p:cNvCxnSpPr>
          <p:nvPr/>
        </p:nvCxnSpPr>
        <p:spPr>
          <a:xfrm>
            <a:off x="9119261" y="3091573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3F36E8B-E328-964C-7CD1-EED2DB7AE681}"/>
                  </a:ext>
                </a:extLst>
              </p:cNvPr>
              <p:cNvSpPr txBox="1"/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3F36E8B-E328-964C-7CD1-EED2DB7AE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2461573"/>
                <a:ext cx="990000" cy="6173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9664FB98-E84F-8B27-D9B2-59877FCB6319}"/>
              </a:ext>
            </a:extLst>
          </p:cNvPr>
          <p:cNvSpPr/>
          <p:nvPr/>
        </p:nvSpPr>
        <p:spPr>
          <a:xfrm>
            <a:off x="8444261" y="3136573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E752137-7DF2-2D9B-F14B-8DE07299449A}"/>
              </a:ext>
            </a:extLst>
          </p:cNvPr>
          <p:cNvSpPr/>
          <p:nvPr/>
        </p:nvSpPr>
        <p:spPr>
          <a:xfrm>
            <a:off x="10022626" y="3136573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1DCA980-5724-2DCE-2882-58AEDF26ABA0}"/>
              </a:ext>
            </a:extLst>
          </p:cNvPr>
          <p:cNvCxnSpPr>
            <a:cxnSpLocks/>
          </p:cNvCxnSpPr>
          <p:nvPr/>
        </p:nvCxnSpPr>
        <p:spPr>
          <a:xfrm>
            <a:off x="14699261" y="2619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212897E-D837-7273-7B27-BD2DD7BA5048}"/>
              </a:ext>
            </a:extLst>
          </p:cNvPr>
          <p:cNvCxnSpPr>
            <a:cxnSpLocks/>
          </p:cNvCxnSpPr>
          <p:nvPr/>
        </p:nvCxnSpPr>
        <p:spPr>
          <a:xfrm>
            <a:off x="17931000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7143ECD-E9FA-119C-04E0-E4AFFF458CE6}"/>
              </a:ext>
            </a:extLst>
          </p:cNvPr>
          <p:cNvCxnSpPr>
            <a:cxnSpLocks/>
          </p:cNvCxnSpPr>
          <p:nvPr/>
        </p:nvCxnSpPr>
        <p:spPr>
          <a:xfrm>
            <a:off x="14699261" y="2394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CAD7F7C-6727-A66A-DC44-AAB5A668F372}"/>
                  </a:ext>
                </a:extLst>
              </p:cNvPr>
              <p:cNvSpPr txBox="1"/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CAD7F7C-6727-A66A-DC44-AAB5A668F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1989000"/>
                <a:ext cx="4950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51F7F42-E54D-BDCB-12DD-F33760BBB5DC}"/>
                  </a:ext>
                </a:extLst>
              </p:cNvPr>
              <p:cNvSpPr txBox="1"/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51F7F42-E54D-BDCB-12DD-F33760BBB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1989000"/>
                <a:ext cx="4950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DCC655B0-5949-3909-7D1D-8CC8F8D5173C}"/>
              </a:ext>
            </a:extLst>
          </p:cNvPr>
          <p:cNvSpPr/>
          <p:nvPr/>
        </p:nvSpPr>
        <p:spPr>
          <a:xfrm>
            <a:off x="16150887" y="2529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D74218-BD8C-52B7-DD3C-EBE6A0AD627C}"/>
              </a:ext>
            </a:extLst>
          </p:cNvPr>
          <p:cNvCxnSpPr>
            <a:cxnSpLocks/>
          </p:cNvCxnSpPr>
          <p:nvPr/>
        </p:nvCxnSpPr>
        <p:spPr>
          <a:xfrm>
            <a:off x="14699261" y="3834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BB41E6A-347D-60EC-53BD-C086AC904781}"/>
              </a:ext>
            </a:extLst>
          </p:cNvPr>
          <p:cNvCxnSpPr>
            <a:cxnSpLocks/>
          </p:cNvCxnSpPr>
          <p:nvPr/>
        </p:nvCxnSpPr>
        <p:spPr>
          <a:xfrm>
            <a:off x="17931000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6CEF6AB-6001-B721-6361-F40F4687733C}"/>
              </a:ext>
            </a:extLst>
          </p:cNvPr>
          <p:cNvCxnSpPr>
            <a:cxnSpLocks/>
          </p:cNvCxnSpPr>
          <p:nvPr/>
        </p:nvCxnSpPr>
        <p:spPr>
          <a:xfrm>
            <a:off x="14699261" y="3609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2FEAEA6-B55E-2D32-D19F-577B1A7FCDA4}"/>
                  </a:ext>
                </a:extLst>
              </p:cNvPr>
              <p:cNvSpPr txBox="1"/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2FEAEA6-B55E-2D32-D19F-577B1A7FC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261" y="3204000"/>
                <a:ext cx="49500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20CD6E9-03E4-93E6-1682-FDD3C8B876B3}"/>
                  </a:ext>
                </a:extLst>
              </p:cNvPr>
              <p:cNvSpPr txBox="1"/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20CD6E9-03E4-93E6-1682-FDD3C8B87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1000" y="3204000"/>
                <a:ext cx="495000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Oval 88">
            <a:extLst>
              <a:ext uri="{FF2B5EF4-FFF2-40B4-BE49-F238E27FC236}">
                <a16:creationId xmlns:a16="http://schemas.microsoft.com/office/drawing/2014/main" id="{BC285AF9-B493-B4B4-E967-FA03862C66F5}"/>
              </a:ext>
            </a:extLst>
          </p:cNvPr>
          <p:cNvSpPr/>
          <p:nvPr/>
        </p:nvSpPr>
        <p:spPr>
          <a:xfrm>
            <a:off x="16150887" y="3744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1CFF9A8-1768-524E-250D-288EBA85BAC3}"/>
              </a:ext>
            </a:extLst>
          </p:cNvPr>
          <p:cNvGrpSpPr/>
          <p:nvPr/>
        </p:nvGrpSpPr>
        <p:grpSpPr>
          <a:xfrm>
            <a:off x="7626000" y="4914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ECB422A-4298-6949-156D-77FDF1C2D61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C2A9958-D04C-F9B4-C8AB-C6116E9C3D40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2766B4F-6699-6639-C067-9A4992A86A4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1914EFE8-F848-B5A2-4D82-3B4826604DA5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1914EFE8-F848-B5A2-4D82-3B4826604D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43480A7-C4A7-2ED4-3C62-EF32DAF68B90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A43480A7-C4A7-2ED4-3C62-EF32DAF68B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5D06797-4EF5-1542-60B7-07872A8F542C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90387263-58B1-F812-3D96-240012499110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90387263-58B1-F812-3D96-2400124991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34B119F-442C-4719-5E30-1618CFD42533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F21C223-5DAE-B685-9A3F-211A4AF964E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C7F2E8F-CF1F-0E29-FA48-A2591C1D18A1}"/>
              </a:ext>
            </a:extLst>
          </p:cNvPr>
          <p:cNvSpPr txBox="1"/>
          <p:nvPr/>
        </p:nvSpPr>
        <p:spPr>
          <a:xfrm>
            <a:off x="7311000" y="5904000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CB24CEB8-4188-4CCF-5193-D3913AD93501}"/>
              </a:ext>
            </a:extLst>
          </p:cNvPr>
          <p:cNvSpPr/>
          <p:nvPr/>
        </p:nvSpPr>
        <p:spPr>
          <a:xfrm>
            <a:off x="9831000" y="2529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16F32AA-D263-BD9F-27DB-0ADC8342B833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Local</a:t>
            </a:r>
            <a:r>
              <a:rPr lang="en-US" sz="4800" b="1" dirty="0"/>
              <a:t> sampler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2466675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CE161-7510-AEB2-FC79-3172540E9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40E96926-CBDD-B38A-78F6-50DD020DFF0A}"/>
              </a:ext>
            </a:extLst>
          </p:cNvPr>
          <p:cNvGrpSpPr/>
          <p:nvPr/>
        </p:nvGrpSpPr>
        <p:grpSpPr>
          <a:xfrm>
            <a:off x="5924261" y="-1971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6C96032-5CF5-766C-39BE-EC91B66DF6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2B50B90-7704-8DCB-4417-F4A096EBAA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D6DAD02-1804-FD3D-9DA7-799654A3B4EC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3BADD5D-27EE-B39D-DA9A-C26D65B20B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8512B8B-CE09-E070-9489-1E0A6076DCAB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268D208-BD63-2BCE-78CD-967CC513FD08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0779D3D-404F-7046-266C-912E8BE7CB15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675AD61-2045-ED9D-E339-4217FE3C45BD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75AA038-1A57-9EE1-9A53-C86EBE9AF408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235340-E7A5-A45E-BD2B-753B7943E986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E31A9B2-0DB5-9E0D-2C5F-8BE8F05323F0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0A2E23-8862-8BCE-8F5A-C094CE78DBC6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94C73A-DFFF-E60F-FADD-A8D26A5897A3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AA5AB5-26B7-0C5D-4DED-3CE77FA5B07A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1DC545-62B9-146F-B9DD-D2F94ADDA073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C50723-2049-2489-452B-2B480A1E0009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E8F576-F9BD-9B76-D45E-613448B478A5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4028F6FF-EFFC-29AD-B7FF-52BFDA3341C7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FC5ADC6-C0C7-47D5-B03B-B058BC8D9907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16D6D0E-D2ED-E362-0730-88681B1D6EDC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B7B7F7D-32DA-5786-CB16-A78EFC4FCD29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921E933-FAAF-2E79-115B-86FD9FB619C5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568A34F-53BD-1FA4-D509-47BC6A0242A6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D081168-5273-74C1-36AC-B334D7897ED2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FCFA36-6505-62AE-AB7C-F640EAC119DF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FCFA36-6505-62AE-AB7C-F640EAC11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152719E-4478-1D36-E62F-75364D8BBA14}"/>
              </a:ext>
            </a:extLst>
          </p:cNvPr>
          <p:cNvCxnSpPr>
            <a:cxnSpLocks/>
          </p:cNvCxnSpPr>
          <p:nvPr/>
        </p:nvCxnSpPr>
        <p:spPr>
          <a:xfrm>
            <a:off x="7904261" y="-486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4B7E1AC-3E0C-2E7D-EEB5-2F5E331469F4}"/>
              </a:ext>
            </a:extLst>
          </p:cNvPr>
          <p:cNvCxnSpPr>
            <a:cxnSpLocks/>
          </p:cNvCxnSpPr>
          <p:nvPr/>
        </p:nvCxnSpPr>
        <p:spPr>
          <a:xfrm>
            <a:off x="11136000" y="-711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1299DF1-E881-82D9-3E50-0F88D4FA87C3}"/>
              </a:ext>
            </a:extLst>
          </p:cNvPr>
          <p:cNvCxnSpPr>
            <a:cxnSpLocks/>
          </p:cNvCxnSpPr>
          <p:nvPr/>
        </p:nvCxnSpPr>
        <p:spPr>
          <a:xfrm>
            <a:off x="7904261" y="-711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9E23A77-26F8-C3CF-6C8F-E7D979CA95F6}"/>
                  </a:ext>
                </a:extLst>
              </p:cNvPr>
              <p:cNvSpPr txBox="1"/>
              <p:nvPr/>
            </p:nvSpPr>
            <p:spPr>
              <a:xfrm>
                <a:off x="7634261" y="-1116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9E23A77-26F8-C3CF-6C8F-E7D979CA9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-1116000"/>
                <a:ext cx="495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D4DCF46-CFE0-F257-AA36-A9EE0B583AAB}"/>
                  </a:ext>
                </a:extLst>
              </p:cNvPr>
              <p:cNvSpPr txBox="1"/>
              <p:nvPr/>
            </p:nvSpPr>
            <p:spPr>
              <a:xfrm>
                <a:off x="10866000" y="-1116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D4DCF46-CFE0-F257-AA36-A9EE0B583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-1116000"/>
                <a:ext cx="4950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30690A0-B9F6-ACF4-F4FD-383963DC0F14}"/>
              </a:ext>
            </a:extLst>
          </p:cNvPr>
          <p:cNvCxnSpPr>
            <a:cxnSpLocks/>
          </p:cNvCxnSpPr>
          <p:nvPr/>
        </p:nvCxnSpPr>
        <p:spPr>
          <a:xfrm>
            <a:off x="9119261" y="-621000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3F51635-BE70-5776-FBF2-384791980032}"/>
                  </a:ext>
                </a:extLst>
              </p:cNvPr>
              <p:cNvSpPr txBox="1"/>
              <p:nvPr/>
            </p:nvSpPr>
            <p:spPr>
              <a:xfrm>
                <a:off x="8624261" y="-1251000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3F51635-BE70-5776-FBF2-384791980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-1251000"/>
                <a:ext cx="990000" cy="6173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AAC6BA61-03D1-D407-AAB3-4581F2382072}"/>
              </a:ext>
            </a:extLst>
          </p:cNvPr>
          <p:cNvSpPr/>
          <p:nvPr/>
        </p:nvSpPr>
        <p:spPr>
          <a:xfrm>
            <a:off x="8444261" y="-576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CCC4104-31AC-111B-855F-B4F5C2D30D74}"/>
              </a:ext>
            </a:extLst>
          </p:cNvPr>
          <p:cNvSpPr/>
          <p:nvPr/>
        </p:nvSpPr>
        <p:spPr>
          <a:xfrm>
            <a:off x="10022626" y="-576000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B5BD68C-20AA-8448-9266-FCED86BF2FFD}"/>
              </a:ext>
            </a:extLst>
          </p:cNvPr>
          <p:cNvGrpSpPr/>
          <p:nvPr/>
        </p:nvGrpSpPr>
        <p:grpSpPr>
          <a:xfrm>
            <a:off x="7626000" y="1629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35D9D55-0A47-111E-BD2F-72F0873FE37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6A2C870-EBB3-F81A-6EFE-BBD75550F3DA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2B8F50A-A1CC-DA37-C0D8-38F5FF2EB8D8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24D6C617-80A5-E6F6-3CFE-17BD68DD1221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24D6C617-80A5-E6F6-3CFE-17BD68DD12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B81CB9F8-F179-849E-B5B7-43672B7F99AD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B81CB9F8-F179-849E-B5B7-43672B7F99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47B8E10-11B1-D273-585B-7E14D314A633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07420F6-C377-DAD6-039B-2A02684281F5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07420F6-C377-DAD6-039B-2A02684281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B551A770-0308-B071-FA6B-4504DB957A2E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5A9E2CD-D678-D878-B306-58B401AF6E18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9DF87124-C016-5A60-B610-85FAD90FC58B}"/>
              </a:ext>
            </a:extLst>
          </p:cNvPr>
          <p:cNvSpPr txBox="1"/>
          <p:nvPr/>
        </p:nvSpPr>
        <p:spPr>
          <a:xfrm>
            <a:off x="7311000" y="7197335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C66AB2AB-3626-B86A-6706-2C8A16805668}"/>
              </a:ext>
            </a:extLst>
          </p:cNvPr>
          <p:cNvSpPr/>
          <p:nvPr/>
        </p:nvSpPr>
        <p:spPr>
          <a:xfrm>
            <a:off x="9831000" y="-1183573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B02EABA-D1DF-2515-D1C3-5890464982FB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Local</a:t>
            </a:r>
            <a:r>
              <a:rPr lang="en-US" sz="4800" b="1" dirty="0"/>
              <a:t> sampler</a:t>
            </a:r>
            <a:endParaRPr lang="en-GB" sz="4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2E4DB6B-5117-FFAA-1C4D-1C208B6D1354}"/>
                  </a:ext>
                </a:extLst>
              </p:cNvPr>
              <p:cNvSpPr txBox="1"/>
              <p:nvPr/>
            </p:nvSpPr>
            <p:spPr>
              <a:xfrm>
                <a:off x="5331000" y="3711114"/>
                <a:ext cx="161406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2E4DB6B-5117-FFAA-1C4D-1C208B6D1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000" y="3711114"/>
                <a:ext cx="1614068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0F5ADAA-9A65-3DCF-8592-7A89DE42C367}"/>
                  </a:ext>
                </a:extLst>
              </p:cNvPr>
              <p:cNvSpPr txBox="1"/>
              <p:nvPr/>
            </p:nvSpPr>
            <p:spPr>
              <a:xfrm>
                <a:off x="7266000" y="2979000"/>
                <a:ext cx="306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0F5ADAA-9A65-3DCF-8592-7A89DE42C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6000" y="2979000"/>
                <a:ext cx="306000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2CCD30-2A8A-EFF8-57DA-03C30670D3B2}"/>
                  </a:ext>
                </a:extLst>
              </p:cNvPr>
              <p:cNvSpPr txBox="1"/>
              <p:nvPr/>
            </p:nvSpPr>
            <p:spPr>
              <a:xfrm>
                <a:off x="7221000" y="4509225"/>
                <a:ext cx="306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E2CCD30-2A8A-EFF8-57DA-03C30670D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1000" y="4509225"/>
                <a:ext cx="3060000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6F4A698-DB40-4C3F-2CC3-5BDBC118DD29}"/>
                  </a:ext>
                </a:extLst>
              </p:cNvPr>
              <p:cNvSpPr txBox="1"/>
              <p:nvPr/>
            </p:nvSpPr>
            <p:spPr>
              <a:xfrm>
                <a:off x="8841000" y="3564000"/>
                <a:ext cx="306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dirty="0">
                    <a:solidFill>
                      <a:schemeClr val="tx1"/>
                    </a:solidFill>
                  </a:rPr>
                  <a:t>w.p.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≥1/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6F4A698-DB40-4C3F-2CC3-5BDBC118D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1000" y="3564000"/>
                <a:ext cx="3060000" cy="584775"/>
              </a:xfrm>
              <a:prstGeom prst="rect">
                <a:avLst/>
              </a:prstGeom>
              <a:blipFill>
                <a:blip r:embed="rId12"/>
                <a:stretch>
                  <a:fillRect l="-4980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B2AE40A-0FE7-3E04-2BC6-4D9E1828EAC4}"/>
                  </a:ext>
                </a:extLst>
              </p:cNvPr>
              <p:cNvSpPr txBox="1"/>
              <p:nvPr/>
            </p:nvSpPr>
            <p:spPr>
              <a:xfrm>
                <a:off x="8841000" y="5139000"/>
                <a:ext cx="306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0" dirty="0">
                    <a:solidFill>
                      <a:schemeClr val="tx1"/>
                    </a:solidFill>
                  </a:rPr>
                  <a:t>w.p.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B2AE40A-0FE7-3E04-2BC6-4D9E1828E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1000" y="5139000"/>
                <a:ext cx="3060000" cy="584775"/>
              </a:xfrm>
              <a:prstGeom prst="rect">
                <a:avLst/>
              </a:prstGeom>
              <a:blipFill>
                <a:blip r:embed="rId13"/>
                <a:stretch>
                  <a:fillRect l="-4980" t="-1354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D33F224-9A32-5910-DA3A-F7D105EB9D2B}"/>
                  </a:ext>
                </a:extLst>
              </p:cNvPr>
              <p:cNvSpPr txBox="1"/>
              <p:nvPr/>
            </p:nvSpPr>
            <p:spPr>
              <a:xfrm>
                <a:off x="6231000" y="2889000"/>
                <a:ext cx="1614068" cy="2371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D33F224-9A32-5910-DA3A-F7D105EB9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1000" y="2889000"/>
                <a:ext cx="1614068" cy="237161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515C46-D9A7-7809-7EB4-D847A372688D}"/>
                  </a:ext>
                </a:extLst>
              </p:cNvPr>
              <p:cNvSpPr txBox="1"/>
              <p:nvPr/>
            </p:nvSpPr>
            <p:spPr>
              <a:xfrm>
                <a:off x="1101000" y="5229000"/>
                <a:ext cx="27450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1515C46-D9A7-7809-7EB4-D847A3726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000" y="5229000"/>
                <a:ext cx="2745000" cy="70788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509D4A0E-5802-48BF-AD43-D161B180BF96}"/>
                  </a:ext>
                </a:extLst>
              </p:cNvPr>
              <p:cNvSpPr txBox="1"/>
              <p:nvPr/>
            </p:nvSpPr>
            <p:spPr>
              <a:xfrm>
                <a:off x="3621000" y="5229000"/>
                <a:ext cx="27450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509D4A0E-5802-48BF-AD43-D161B180B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000" y="5229000"/>
                <a:ext cx="2745000" cy="70788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932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8" grpId="0"/>
      <p:bldP spid="41" grpId="0"/>
      <p:bldP spid="43" grpId="0"/>
      <p:bldP spid="46" grpId="0"/>
      <p:bldP spid="90" grpId="0"/>
      <p:bldP spid="9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29797-CF56-C7E3-4AE0-A3AF48131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2F245AFC-8835-BE8F-8725-B8BCF912999D}"/>
              </a:ext>
            </a:extLst>
          </p:cNvPr>
          <p:cNvGrpSpPr/>
          <p:nvPr/>
        </p:nvGrpSpPr>
        <p:grpSpPr>
          <a:xfrm>
            <a:off x="5924261" y="-1971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7D6FCCD-0610-766A-C031-3E8886C820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7694589-3576-56F5-F0B2-26D3FB19BD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38238CB-C309-B159-B46B-27F8A583486A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DF8C180-B4E0-38FE-834C-2D2AB7E29A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8DAD0CD-34FD-6339-3AF5-77837D9C60CA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76D905A-209E-C9E8-E8BD-7AA6D44B7FE2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EF1ED75-E975-5559-362C-E30D97133D6E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62D16AE-9A8B-F2D9-9905-ACE5EE20901F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7767E41-581E-B51D-7647-F644EE70EA65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FB3EDA-C550-145D-C228-258B8EF7D29D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D54B85-29C5-F0D7-E680-FE46DAFFC2A1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A1A8CCB-B909-C3BA-AA84-279876323FCE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C16E41-C9C9-F8F2-559C-7E292E5CDD0E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84D56DB-AD58-2C54-4762-E80DD8FFEB6B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14068E-7F26-89F0-02AE-0721CEBA0445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00773C-A636-7BD0-6E3F-588F3C572B7E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63EE10-AC10-C320-E848-3A4BAA31D394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5A2A215-9BAF-5CBD-A0CD-F0093492EF97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9AECA40-A1E8-9237-4673-7F1F0490BAE6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FD00AAB-16D5-E53B-A321-163B05E1164D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326084D-7324-4A2D-A083-6B648BD1B18F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F78862F-6E45-E3DB-8D11-05E95A6631B8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8632A5-7809-5050-FAAD-5DF47F0491F5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D150345-979E-E56F-ECF3-C447AE164D40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4539D0-7EE4-E406-EAE8-A017BABC5244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4539D0-7EE4-E406-EAE8-A017BABC5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7FBD2CD-B49A-09BB-F2F7-81D4EB97B0E1}"/>
              </a:ext>
            </a:extLst>
          </p:cNvPr>
          <p:cNvCxnSpPr>
            <a:cxnSpLocks/>
          </p:cNvCxnSpPr>
          <p:nvPr/>
        </p:nvCxnSpPr>
        <p:spPr>
          <a:xfrm>
            <a:off x="7904261" y="-486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4F8124D-94C1-C5F2-4CD9-44F25E036B19}"/>
              </a:ext>
            </a:extLst>
          </p:cNvPr>
          <p:cNvCxnSpPr>
            <a:cxnSpLocks/>
          </p:cNvCxnSpPr>
          <p:nvPr/>
        </p:nvCxnSpPr>
        <p:spPr>
          <a:xfrm>
            <a:off x="11136000" y="-711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8208351-FB6C-78B5-695D-2BBFA36F9DD9}"/>
              </a:ext>
            </a:extLst>
          </p:cNvPr>
          <p:cNvCxnSpPr>
            <a:cxnSpLocks/>
          </p:cNvCxnSpPr>
          <p:nvPr/>
        </p:nvCxnSpPr>
        <p:spPr>
          <a:xfrm>
            <a:off x="7904261" y="-711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56C5443-C0F2-EE65-D355-D427E0C5BC45}"/>
                  </a:ext>
                </a:extLst>
              </p:cNvPr>
              <p:cNvSpPr txBox="1"/>
              <p:nvPr/>
            </p:nvSpPr>
            <p:spPr>
              <a:xfrm>
                <a:off x="7634261" y="-1116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56C5443-C0F2-EE65-D355-D427E0C5B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-1116000"/>
                <a:ext cx="495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EA5E53C-5ECF-91B9-B188-ED66C71901BE}"/>
                  </a:ext>
                </a:extLst>
              </p:cNvPr>
              <p:cNvSpPr txBox="1"/>
              <p:nvPr/>
            </p:nvSpPr>
            <p:spPr>
              <a:xfrm>
                <a:off x="10866000" y="-1116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EA5E53C-5ECF-91B9-B188-ED66C7190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-1116000"/>
                <a:ext cx="4950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52B97FF-D599-6CFC-22C0-25364116F696}"/>
              </a:ext>
            </a:extLst>
          </p:cNvPr>
          <p:cNvCxnSpPr>
            <a:cxnSpLocks/>
          </p:cNvCxnSpPr>
          <p:nvPr/>
        </p:nvCxnSpPr>
        <p:spPr>
          <a:xfrm>
            <a:off x="9119261" y="-621000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3A252BB-7EDB-1A2B-1608-E57FCCFD5B90}"/>
                  </a:ext>
                </a:extLst>
              </p:cNvPr>
              <p:cNvSpPr txBox="1"/>
              <p:nvPr/>
            </p:nvSpPr>
            <p:spPr>
              <a:xfrm>
                <a:off x="8624261" y="-1251000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3A252BB-7EDB-1A2B-1608-E57FCCFD5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-1251000"/>
                <a:ext cx="990000" cy="6173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9AD28DB6-4908-6B31-0680-6C6905B6D9C0}"/>
              </a:ext>
            </a:extLst>
          </p:cNvPr>
          <p:cNvSpPr/>
          <p:nvPr/>
        </p:nvSpPr>
        <p:spPr>
          <a:xfrm>
            <a:off x="8444261" y="-576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AD6C869-FF45-A44B-E5E8-31BD62C76ABF}"/>
              </a:ext>
            </a:extLst>
          </p:cNvPr>
          <p:cNvSpPr/>
          <p:nvPr/>
        </p:nvSpPr>
        <p:spPr>
          <a:xfrm>
            <a:off x="10022626" y="-576000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EC30582-D456-818E-1048-D4B02C73A5ED}"/>
              </a:ext>
            </a:extLst>
          </p:cNvPr>
          <p:cNvGrpSpPr/>
          <p:nvPr/>
        </p:nvGrpSpPr>
        <p:grpSpPr>
          <a:xfrm>
            <a:off x="7626000" y="1629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1863834-909B-0B49-CED6-03437C07AD4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3D59E8F-5C9D-61C9-ED3C-E230027ACCE9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9D6FB72-7C8C-C305-6DD3-CF2AF4F7997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B63AC9E-C274-07B0-34BE-A0C812C7EAD0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B63AC9E-C274-07B0-34BE-A0C812C7EA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BD11E7E-6CA2-D9AA-FB9D-F18FA0F9873D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BD11E7E-6CA2-D9AA-FB9D-F18FA0F987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B763F93-796D-4FB5-FED2-29CBC1A657D4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B1002038-7B34-2DB8-EFAF-15E6D0AA0E57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B1002038-7B34-2DB8-EFAF-15E6D0AA0E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89FE0CE2-54BF-C352-518D-1CFBCBE807F1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31128CF-0CE7-7090-E6CC-C7167A5C0A43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B87ACC8-9894-265F-99C0-8BC7FF7B9912}"/>
              </a:ext>
            </a:extLst>
          </p:cNvPr>
          <p:cNvSpPr txBox="1"/>
          <p:nvPr/>
        </p:nvSpPr>
        <p:spPr>
          <a:xfrm>
            <a:off x="7311000" y="7197335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39D7DACB-36AD-AF68-C523-C238993A778E}"/>
              </a:ext>
            </a:extLst>
          </p:cNvPr>
          <p:cNvSpPr/>
          <p:nvPr/>
        </p:nvSpPr>
        <p:spPr>
          <a:xfrm>
            <a:off x="9831000" y="-1183573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694C3B-9927-832D-88F6-6C42EB6B2EAD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Local</a:t>
            </a:r>
            <a:r>
              <a:rPr lang="en-US" sz="4800" b="1" dirty="0"/>
              <a:t> sampler</a:t>
            </a:r>
            <a:endParaRPr lang="en-GB" sz="4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F0076B1-9130-97EF-1120-1A2A735E06AD}"/>
                  </a:ext>
                </a:extLst>
              </p:cNvPr>
              <p:cNvSpPr txBox="1"/>
              <p:nvPr/>
            </p:nvSpPr>
            <p:spPr>
              <a:xfrm>
                <a:off x="5331000" y="3069000"/>
                <a:ext cx="6255000" cy="10511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not</m:t>
                              </m:r>
                              <m: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terminate</m:t>
                              </m:r>
                              <m: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in</m:t>
                              </m:r>
                              <m:func>
                                <m:func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sz="2800" b="0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800" b="0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𝜀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steps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</m:func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F0076B1-9130-97EF-1120-1A2A735E0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000" y="3069000"/>
                <a:ext cx="6255000" cy="10511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778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A35A5-9409-E1DE-1096-ECD14282C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1E2ECF4D-5CC5-591A-4E07-B4B9022FF363}"/>
              </a:ext>
            </a:extLst>
          </p:cNvPr>
          <p:cNvGrpSpPr/>
          <p:nvPr/>
        </p:nvGrpSpPr>
        <p:grpSpPr>
          <a:xfrm>
            <a:off x="5924261" y="-1971000"/>
            <a:ext cx="1350000" cy="1789053"/>
            <a:chOff x="6186961" y="390376"/>
            <a:chExt cx="2187540" cy="289898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DE39E1D-45EC-A282-05B5-4DFFE013F9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2712" y="563251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140FE72-6F71-152E-B3EC-45F9CBB554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9836" y="9090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78E3EB5-947A-597C-ECD5-A7C3FDA16080}"/>
                </a:ext>
              </a:extLst>
            </p:cNvPr>
            <p:cNvCxnSpPr>
              <a:cxnSpLocks/>
            </p:cNvCxnSpPr>
            <p:nvPr/>
          </p:nvCxnSpPr>
          <p:spPr>
            <a:xfrm>
              <a:off x="6403053" y="2185617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341D126-DF76-B57D-B266-8558A5B328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6000" y="909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0B12BC4-EA28-D557-D4CD-D7AE0A93E940}"/>
                </a:ext>
              </a:extLst>
            </p:cNvPr>
            <p:cNvSpPr/>
            <p:nvPr/>
          </p:nvSpPr>
          <p:spPr>
            <a:xfrm>
              <a:off x="6359837" y="7361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D5AC20C-7F23-695E-6E67-AE28E5B55694}"/>
                </a:ext>
              </a:extLst>
            </p:cNvPr>
            <p:cNvSpPr/>
            <p:nvPr/>
          </p:nvSpPr>
          <p:spPr>
            <a:xfrm>
              <a:off x="8028750" y="390376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8C9B992-5CBC-4FBE-BBA4-5D057FE1866A}"/>
                </a:ext>
              </a:extLst>
            </p:cNvPr>
            <p:cNvSpPr/>
            <p:nvPr/>
          </p:nvSpPr>
          <p:spPr>
            <a:xfrm>
              <a:off x="7682998" y="29436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DCBDD66-4BDA-24DF-2C37-8A93247FF072}"/>
                </a:ext>
              </a:extLst>
            </p:cNvPr>
            <p:cNvSpPr/>
            <p:nvPr/>
          </p:nvSpPr>
          <p:spPr>
            <a:xfrm>
              <a:off x="6186961" y="2012743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-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A865E0A-46A5-A801-9361-867737FABB85}"/>
              </a:ext>
            </a:extLst>
          </p:cNvPr>
          <p:cNvCxnSpPr>
            <a:cxnSpLocks/>
          </p:cNvCxnSpPr>
          <p:nvPr/>
        </p:nvCxnSpPr>
        <p:spPr>
          <a:xfrm flipV="1">
            <a:off x="1813175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EB01E0-0508-EBD4-335A-E8CDE314A20F}"/>
              </a:ext>
            </a:extLst>
          </p:cNvPr>
          <p:cNvCxnSpPr>
            <a:cxnSpLocks/>
          </p:cNvCxnSpPr>
          <p:nvPr/>
        </p:nvCxnSpPr>
        <p:spPr>
          <a:xfrm flipV="1">
            <a:off x="1640299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E2A88C2-C770-E951-931A-81FADA08B201}"/>
              </a:ext>
            </a:extLst>
          </p:cNvPr>
          <p:cNvCxnSpPr>
            <a:cxnSpLocks/>
          </p:cNvCxnSpPr>
          <p:nvPr/>
        </p:nvCxnSpPr>
        <p:spPr>
          <a:xfrm flipV="1">
            <a:off x="4831842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5C3C14-31C7-40FE-7344-58CE2BB5BBFD}"/>
              </a:ext>
            </a:extLst>
          </p:cNvPr>
          <p:cNvCxnSpPr>
            <a:cxnSpLocks/>
          </p:cNvCxnSpPr>
          <p:nvPr/>
        </p:nvCxnSpPr>
        <p:spPr>
          <a:xfrm flipV="1">
            <a:off x="3335797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31AC5E5-E77B-CDCD-BBCF-C6342BB50471}"/>
              </a:ext>
            </a:extLst>
          </p:cNvPr>
          <p:cNvCxnSpPr>
            <a:cxnSpLocks/>
          </p:cNvCxnSpPr>
          <p:nvPr/>
        </p:nvCxnSpPr>
        <p:spPr>
          <a:xfrm flipV="1">
            <a:off x="3149625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70CD9E-4698-92C8-E55E-FC041710FDC8}"/>
              </a:ext>
            </a:extLst>
          </p:cNvPr>
          <p:cNvCxnSpPr>
            <a:cxnSpLocks/>
          </p:cNvCxnSpPr>
          <p:nvPr/>
        </p:nvCxnSpPr>
        <p:spPr>
          <a:xfrm flipV="1">
            <a:off x="3302568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337D15-EEC0-D23A-F6E7-B6BEEEBEAAF6}"/>
              </a:ext>
            </a:extLst>
          </p:cNvPr>
          <p:cNvCxnSpPr>
            <a:cxnSpLocks/>
          </p:cNvCxnSpPr>
          <p:nvPr/>
        </p:nvCxnSpPr>
        <p:spPr>
          <a:xfrm>
            <a:off x="1683516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A135E5-F054-EDF4-ED39-C6D35555CB42}"/>
              </a:ext>
            </a:extLst>
          </p:cNvPr>
          <p:cNvCxnSpPr>
            <a:cxnSpLocks/>
          </p:cNvCxnSpPr>
          <p:nvPr/>
        </p:nvCxnSpPr>
        <p:spPr>
          <a:xfrm flipH="1" flipV="1">
            <a:off x="1826463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BAACED-5DCB-577B-7518-851C073678ED}"/>
              </a:ext>
            </a:extLst>
          </p:cNvPr>
          <p:cNvCxnSpPr>
            <a:cxnSpLocks/>
          </p:cNvCxnSpPr>
          <p:nvPr/>
        </p:nvCxnSpPr>
        <p:spPr>
          <a:xfrm flipH="1" flipV="1">
            <a:off x="3482084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726409DE-2E25-B979-2E9F-4CB0D61D067D}"/>
              </a:ext>
            </a:extLst>
          </p:cNvPr>
          <p:cNvSpPr/>
          <p:nvPr/>
        </p:nvSpPr>
        <p:spPr>
          <a:xfrm>
            <a:off x="1640300" y="231017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50A730-E59B-540E-303E-CDC468B0E0E6}"/>
              </a:ext>
            </a:extLst>
          </p:cNvPr>
          <p:cNvSpPr/>
          <p:nvPr/>
        </p:nvSpPr>
        <p:spPr>
          <a:xfrm>
            <a:off x="3309213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943171D-2D59-E68E-1884-8A69C20EAB3F}"/>
              </a:ext>
            </a:extLst>
          </p:cNvPr>
          <p:cNvSpPr/>
          <p:nvPr/>
        </p:nvSpPr>
        <p:spPr>
          <a:xfrm>
            <a:off x="2963461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2E02837-F06C-3B31-E2E0-1FB5C5E4D9D3}"/>
              </a:ext>
            </a:extLst>
          </p:cNvPr>
          <p:cNvSpPr/>
          <p:nvPr/>
        </p:nvSpPr>
        <p:spPr>
          <a:xfrm>
            <a:off x="4632374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D5191F1-6048-2080-3273-B629D6229C6B}"/>
              </a:ext>
            </a:extLst>
          </p:cNvPr>
          <p:cNvSpPr/>
          <p:nvPr/>
        </p:nvSpPr>
        <p:spPr>
          <a:xfrm>
            <a:off x="1467424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7549D29-A993-7D2F-381F-5C53EE4F6398}"/>
              </a:ext>
            </a:extLst>
          </p:cNvPr>
          <p:cNvSpPr/>
          <p:nvPr/>
        </p:nvSpPr>
        <p:spPr>
          <a:xfrm>
            <a:off x="3136336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99ABB8C-834E-28C7-607C-62FEFC43CD12}"/>
              </a:ext>
            </a:extLst>
          </p:cNvPr>
          <p:cNvSpPr/>
          <p:nvPr/>
        </p:nvSpPr>
        <p:spPr>
          <a:xfrm>
            <a:off x="4805249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BCD475-A4FC-7E57-D6E7-13337BEF6B51}"/>
                  </a:ext>
                </a:extLst>
              </p:cNvPr>
              <p:cNvSpPr txBox="1"/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BCD475-A4FC-7E57-D6E7-13337BEF6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4" y="1764000"/>
                <a:ext cx="1614068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B810618-DAC2-57BB-9222-8049E843E0FD}"/>
              </a:ext>
            </a:extLst>
          </p:cNvPr>
          <p:cNvCxnSpPr>
            <a:cxnSpLocks/>
          </p:cNvCxnSpPr>
          <p:nvPr/>
        </p:nvCxnSpPr>
        <p:spPr>
          <a:xfrm>
            <a:off x="7904261" y="-486000"/>
            <a:ext cx="3231739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99AFE7F-87A5-DE51-3ED1-4421185E69B7}"/>
              </a:ext>
            </a:extLst>
          </p:cNvPr>
          <p:cNvCxnSpPr>
            <a:cxnSpLocks/>
          </p:cNvCxnSpPr>
          <p:nvPr/>
        </p:nvCxnSpPr>
        <p:spPr>
          <a:xfrm>
            <a:off x="11136000" y="-711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2C404AE-B97C-F431-5E79-D3095CC31382}"/>
              </a:ext>
            </a:extLst>
          </p:cNvPr>
          <p:cNvCxnSpPr>
            <a:cxnSpLocks/>
          </p:cNvCxnSpPr>
          <p:nvPr/>
        </p:nvCxnSpPr>
        <p:spPr>
          <a:xfrm>
            <a:off x="7904261" y="-711000"/>
            <a:ext cx="0" cy="242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8270082-4434-D681-3302-132292EDDA35}"/>
                  </a:ext>
                </a:extLst>
              </p:cNvPr>
              <p:cNvSpPr txBox="1"/>
              <p:nvPr/>
            </p:nvSpPr>
            <p:spPr>
              <a:xfrm>
                <a:off x="7634261" y="-1116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8270082-4434-D681-3302-132292EDD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261" y="-1116000"/>
                <a:ext cx="495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B8E5FD0-C7C3-B8E9-CBD6-805DA0969764}"/>
                  </a:ext>
                </a:extLst>
              </p:cNvPr>
              <p:cNvSpPr txBox="1"/>
              <p:nvPr/>
            </p:nvSpPr>
            <p:spPr>
              <a:xfrm>
                <a:off x="10866000" y="-1116000"/>
                <a:ext cx="49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B8E5FD0-C7C3-B8E9-CBD6-805DA0969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000" y="-1116000"/>
                <a:ext cx="4950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E52D1D4-9782-D281-1277-F53A8C7D2A1F}"/>
              </a:ext>
            </a:extLst>
          </p:cNvPr>
          <p:cNvCxnSpPr>
            <a:cxnSpLocks/>
          </p:cNvCxnSpPr>
          <p:nvPr/>
        </p:nvCxnSpPr>
        <p:spPr>
          <a:xfrm>
            <a:off x="9119261" y="-621000"/>
            <a:ext cx="0" cy="10740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286BD2A-8462-5782-C69E-DBD13AFD18B4}"/>
                  </a:ext>
                </a:extLst>
              </p:cNvPr>
              <p:cNvSpPr txBox="1"/>
              <p:nvPr/>
            </p:nvSpPr>
            <p:spPr>
              <a:xfrm>
                <a:off x="8624261" y="-1251000"/>
                <a:ext cx="990000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286BD2A-8462-5782-C69E-DBD13AFD1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261" y="-1251000"/>
                <a:ext cx="990000" cy="6173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89827531-4796-B9F2-FF81-F0F01B8FB766}"/>
              </a:ext>
            </a:extLst>
          </p:cNvPr>
          <p:cNvSpPr/>
          <p:nvPr/>
        </p:nvSpPr>
        <p:spPr>
          <a:xfrm>
            <a:off x="8444261" y="-576000"/>
            <a:ext cx="213374" cy="21337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-</a:t>
            </a:r>
            <a:endParaRPr lang="en-GB" sz="2400" b="1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AC7BA0D-96B1-3AEF-1220-51BED7175EBA}"/>
              </a:ext>
            </a:extLst>
          </p:cNvPr>
          <p:cNvSpPr/>
          <p:nvPr/>
        </p:nvSpPr>
        <p:spPr>
          <a:xfrm>
            <a:off x="10022626" y="-576000"/>
            <a:ext cx="213374" cy="213374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2400" b="1" dirty="0"/>
              <a:t>+</a:t>
            </a:r>
            <a:endParaRPr lang="en-GB" sz="2400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ADFD76-3C57-1E07-D825-F0F485ADD4DC}"/>
              </a:ext>
            </a:extLst>
          </p:cNvPr>
          <p:cNvGrpSpPr/>
          <p:nvPr/>
        </p:nvGrpSpPr>
        <p:grpSpPr>
          <a:xfrm>
            <a:off x="7671000" y="-2241000"/>
            <a:ext cx="3726739" cy="927044"/>
            <a:chOff x="7626000" y="4914000"/>
            <a:chExt cx="3726739" cy="92704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1244D57-4563-8584-1A60-8299290861A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BD25038-0F21-9644-75E6-05B9D95F5329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640348F-7B06-E5AE-3EA0-64BC119D806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805768D-E0C5-AC42-7157-0FAA91EC4FD0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805768D-E0C5-AC42-7157-0FAA91EC4F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3F73010E-0A93-2315-7EEC-4C69C81F863C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3F73010E-0A93-2315-7EEC-4C69C81F86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9DB1D0A-672B-DABA-9EDC-CA9070D2C903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D3CFCEC3-8DA9-ED2A-34E4-8E025B8D5C00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D3CFCEC3-8DA9-ED2A-34E4-8E025B8D5C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AB396FE7-AF2C-9ABD-C8D4-361B34D12419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1933058-1757-89E3-3E57-6E91142C6BD2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4CD3C66-7F8C-74AE-52C1-B615F68E16D2}"/>
              </a:ext>
            </a:extLst>
          </p:cNvPr>
          <p:cNvSpPr txBox="1"/>
          <p:nvPr/>
        </p:nvSpPr>
        <p:spPr>
          <a:xfrm>
            <a:off x="7311000" y="7197335"/>
            <a:ext cx="4365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Lower bound distribution</a:t>
            </a:r>
            <a:endParaRPr lang="en-GB" sz="2400" b="1" dirty="0"/>
          </a:p>
        </p:txBody>
      </p:sp>
      <p:sp>
        <p:nvSpPr>
          <p:cNvPr id="99" name="Flowchart: Merge 98">
            <a:extLst>
              <a:ext uri="{FF2B5EF4-FFF2-40B4-BE49-F238E27FC236}">
                <a16:creationId xmlns:a16="http://schemas.microsoft.com/office/drawing/2014/main" id="{CFD945AA-4377-8151-26C7-86036E7A63F3}"/>
              </a:ext>
            </a:extLst>
          </p:cNvPr>
          <p:cNvSpPr/>
          <p:nvPr/>
        </p:nvSpPr>
        <p:spPr>
          <a:xfrm>
            <a:off x="9831000" y="-1183573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B10316-558F-5C0F-255D-000F9E80B293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Local</a:t>
            </a:r>
            <a:r>
              <a:rPr lang="en-US" sz="4800" b="1" dirty="0"/>
              <a:t> sampler</a:t>
            </a:r>
            <a:endParaRPr lang="en-GB" sz="4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0B6ED9E-E82E-E3E5-9A62-ADF987D39003}"/>
                  </a:ext>
                </a:extLst>
              </p:cNvPr>
              <p:cNvSpPr txBox="1"/>
              <p:nvPr/>
            </p:nvSpPr>
            <p:spPr>
              <a:xfrm>
                <a:off x="5511000" y="1764000"/>
                <a:ext cx="6255000" cy="10511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not</m:t>
                              </m:r>
                              <m: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terminate</m:t>
                              </m:r>
                              <m: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in</m:t>
                              </m:r>
                              <m:func>
                                <m:func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sz="2800" b="0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800" b="0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8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𝜀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steps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</m:func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0B6ED9E-E82E-E3E5-9A62-ADF987D39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000" y="1764000"/>
                <a:ext cx="6255000" cy="10511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DF937A-B428-FDBB-FA6B-C240B3B03088}"/>
                  </a:ext>
                </a:extLst>
              </p:cNvPr>
              <p:cNvSpPr txBox="1"/>
              <p:nvPr/>
            </p:nvSpPr>
            <p:spPr>
              <a:xfrm>
                <a:off x="8211000" y="3024000"/>
                <a:ext cx="3645000" cy="13326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for self-reduction</a:t>
                </a:r>
                <a:r>
                  <a:rPr lang="en-GB" sz="16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DF937A-B428-FDBB-FA6B-C240B3B03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000" y="3024000"/>
                <a:ext cx="3645000" cy="1332609"/>
              </a:xfrm>
              <a:prstGeom prst="rect">
                <a:avLst/>
              </a:prstGeom>
              <a:blipFill>
                <a:blip r:embed="rId10"/>
                <a:stretch>
                  <a:fillRect b="-114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3419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506BE-FBAB-46F9-B5FE-F8FF85B40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C92901-611D-F945-E949-C620D8BEEF17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60F0A3-0FDC-98BA-6976-92CDD7180217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C3F0F1-3D03-5555-E27B-D59A9DC3CB55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A6AF39-8FEB-CAFC-007E-93B78DB18CD2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B73D0A-C72F-1EFC-9A10-07216C0A5EDF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E6461E3-B535-66EC-35A8-12BDAAFACE24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93DE0D-4AD2-4245-B250-B2BFE6487CA9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256C1F-3E19-15D6-E35E-4516C1513B54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ECA0BF-510C-D4C9-B4B9-7F8A98732BE3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F11EC00-F75F-B3C4-C16C-2A6C3D8D8010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CDD296F-B5BD-96D4-2BF3-6DD7EFA78780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74953B1-78D0-2040-7360-D924961B68A6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7FEA15-4DAE-5F52-2563-B845A2AB65EA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22DBB4-C111-9A99-E3CC-690B33ED2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61B5C6F-C64E-C531-D4AD-602D680F2CDE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D9FDA1-BA6A-73AA-F52A-921C26013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5F2A8CF-F904-959C-A1A4-077447311A20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40E572-F48C-BB47-53AA-1E103579D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2B0E9A-AE38-5CAE-C406-B4EF4AC16443}"/>
                  </a:ext>
                </a:extLst>
              </p:cNvPr>
              <p:cNvSpPr txBox="1"/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7035AE-0660-F361-113C-5C0E2E660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C217B8D-9D22-65CE-166F-6F0ED40AFAAF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2DA78-3B70-5DDF-81A5-364174492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06C6763-CB9B-457A-885A-AECDA0AC94C4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DA55A6FC-EA5F-957D-C7E0-8813885789FB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67F5027-7421-F83B-0563-18FFE54F8715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1B6E51F-F97F-33D3-C835-F2C64A6AF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68E85348-5CC4-8A61-5583-8DB61F711DAF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0D4B0D-B62C-1F45-E52E-2E02B9415479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1B5246E-9DC4-D88E-ECFD-50A6C346FAB6}"/>
              </a:ext>
            </a:extLst>
          </p:cNvPr>
          <p:cNvSpPr txBox="1"/>
          <p:nvPr/>
        </p:nvSpPr>
        <p:spPr>
          <a:xfrm>
            <a:off x="2586000" y="5049000"/>
            <a:ext cx="70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Markov-chain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EE72DBEC-7021-3756-A463-37BFF840460D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4FD88F9-55B5-2CFD-7733-2F9DF8E901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row: Right 44">
            <a:extLst>
              <a:ext uri="{FF2B5EF4-FFF2-40B4-BE49-F238E27FC236}">
                <a16:creationId xmlns:a16="http://schemas.microsoft.com/office/drawing/2014/main" id="{3800467B-4345-715F-3136-E0E883BEFFBC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36C4DD6-C31E-F2A3-1C16-37DBB6972801}"/>
                  </a:ext>
                </a:extLst>
              </p:cNvPr>
              <p:cNvSpPr txBox="1"/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  <a:r>
                  <a:rPr lang="en-GB" sz="3200" dirty="0">
                    <a:solidFill>
                      <a:srgbClr val="FF0000"/>
                    </a:solidFill>
                  </a:rPr>
                  <a:t>truly</a:t>
                </a:r>
                <a:r>
                  <a:rPr lang="en-GB" sz="3200" dirty="0"/>
                  <a:t> random numbers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94399FB-CB7A-8D95-2EE3-02AE1C014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blipFill>
                <a:blip r:embed="rId14"/>
                <a:stretch>
                  <a:fillRect t="-13542" r="-205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89A6A982-2287-A8EB-BAFF-B6E8BC63F3F8}"/>
              </a:ext>
            </a:extLst>
          </p:cNvPr>
          <p:cNvSpPr/>
          <p:nvPr/>
        </p:nvSpPr>
        <p:spPr>
          <a:xfrm>
            <a:off x="2991000" y="5049000"/>
            <a:ext cx="2520000" cy="585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D7A457-5250-AC06-AD13-AD0B8C2168EF}"/>
                  </a:ext>
                </a:extLst>
              </p:cNvPr>
              <p:cNvSpPr txBox="1"/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CE7EB1-AE7E-0847-6629-49585CEF0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E241D180-8134-E22C-4018-240A86FFF1B5}"/>
              </a:ext>
            </a:extLst>
          </p:cNvPr>
          <p:cNvSpPr/>
          <p:nvPr/>
        </p:nvSpPr>
        <p:spPr>
          <a:xfrm>
            <a:off x="5331000" y="3069000"/>
            <a:ext cx="1935000" cy="81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F0689E-D4BB-2759-AC12-24E7ED66A546}"/>
                  </a:ext>
                </a:extLst>
              </p:cNvPr>
              <p:cNvSpPr txBox="1"/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3200" dirty="0"/>
                  <a:t> terms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FC03AC-E941-8F6D-F3B7-F6B2A4D63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blipFill>
                <a:blip r:embed="rId9"/>
                <a:stretch>
                  <a:fillRect t="-13684" r="-234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06766C17-8036-D742-A242-FF07EAD3AD04}"/>
              </a:ext>
            </a:extLst>
          </p:cNvPr>
          <p:cNvSpPr txBox="1"/>
          <p:nvPr/>
        </p:nvSpPr>
        <p:spPr>
          <a:xfrm>
            <a:off x="966000" y="1809000"/>
            <a:ext cx="445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Requires             samples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FD669F-D12D-48D6-CA7A-F3B89C5AAB90}"/>
              </a:ext>
            </a:extLst>
          </p:cNvPr>
          <p:cNvSpPr txBox="1"/>
          <p:nvPr/>
        </p:nvSpPr>
        <p:spPr>
          <a:xfrm>
            <a:off x="6951000" y="1631782"/>
            <a:ext cx="445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                  time </a:t>
            </a:r>
          </a:p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to draw a sample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74ED59-49BD-F735-AFD2-C59E393B9E30}"/>
                  </a:ext>
                </a:extLst>
              </p:cNvPr>
              <p:cNvSpPr txBox="1"/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870C80-EEEF-BD05-6098-BC82AA1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5B42DF-F269-1FC0-8F10-33DF23FF0655}"/>
                  </a:ext>
                </a:extLst>
              </p:cNvPr>
              <p:cNvSpPr txBox="1"/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func>
                            <m:funcPr>
                              <m:ctrl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61CFD55-84B6-1BD3-207B-3F2DE64DB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4157506"/>
      </p:ext>
    </p:extLst>
  </p:cSld>
  <p:clrMapOvr>
    <a:masterClrMapping/>
  </p:clrMapOvr>
  <p:transition spd="slow">
    <p:push dir="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65186-1427-4DC8-C3D3-6C09BDB90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E9CEE5-697F-87F0-50B3-68F86F50B177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27019F-64AA-9295-D497-12A01B493857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56F387-8704-CBA9-4CD2-7E6A757E3093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902B350-3701-E3A0-1F45-3ADB78849684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39EC9D-A024-A345-AF4F-F666CEC812E2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868928B-8E0D-B3E2-8A3E-BF2FFC2D4135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4733EED-30D7-CE4B-C3A8-28185725CEE4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A0403B1F-07C2-B2A7-8263-25C2E3C59CB9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A9C920C-5D11-C627-24FD-32D929CED807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4990767-22D6-C966-5D51-C9FC1381A7DA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8882F10-48DF-41CF-4174-D34EEB94A310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7DA5673-69F4-3E6F-1F9D-3894E6F8B3A1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045971C-3275-B6F1-14BE-96B542EDF0B1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22DBB4-C111-9A99-E3CC-690B33ED2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FA9A72-9A1F-6E69-EDBB-8C641518DA66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D9FDA1-BA6A-73AA-F52A-921C26013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C03F49C-EAFD-C84A-85EB-9F164339ECBD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40E572-F48C-BB47-53AA-1E103579D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99DC430-6BAF-D92D-C2E6-5B8DCE7EC16B}"/>
                  </a:ext>
                </a:extLst>
              </p:cNvPr>
              <p:cNvSpPr txBox="1"/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7035AE-0660-F361-113C-5C0E2E660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0CE175-0E00-161B-7D6D-50A8A1E752BA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2DA78-3B70-5DDF-81A5-364174492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F6C6545-C131-2685-A6E7-AEC55CF8068C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85794376-B238-5E17-3CCE-D4E689759705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3ADF873E-A026-3E77-D08A-27CA1F42430B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1B6E51F-F97F-33D3-C835-F2C64A6AF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DAF856C7-6C2A-5984-3289-CC73E1A22B95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17B6CD-8778-FF7B-69C4-004AB4555E66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819CF3-4923-DE35-BE54-E025C7AC2963}"/>
              </a:ext>
            </a:extLst>
          </p:cNvPr>
          <p:cNvSpPr txBox="1"/>
          <p:nvPr/>
        </p:nvSpPr>
        <p:spPr>
          <a:xfrm>
            <a:off x="2586000" y="5049000"/>
            <a:ext cx="70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Local sampler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01C4432B-7E7E-BDCA-F983-856DEB757E4F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4FD88F9-55B5-2CFD-7733-2F9DF8E901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row: Right 44">
            <a:extLst>
              <a:ext uri="{FF2B5EF4-FFF2-40B4-BE49-F238E27FC236}">
                <a16:creationId xmlns:a16="http://schemas.microsoft.com/office/drawing/2014/main" id="{242565CA-8D76-C9FB-25DB-60ED5C4A7720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CEF7F2F-A537-5FEE-8161-F9F371DE3E63}"/>
                  </a:ext>
                </a:extLst>
              </p:cNvPr>
              <p:cNvSpPr txBox="1"/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  <a:r>
                  <a:rPr lang="en-GB" sz="3200" dirty="0">
                    <a:solidFill>
                      <a:srgbClr val="FF0000"/>
                    </a:solidFill>
                  </a:rPr>
                  <a:t>truly</a:t>
                </a:r>
                <a:r>
                  <a:rPr lang="en-GB" sz="3200" dirty="0"/>
                  <a:t> random numbers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CEF7F2F-A537-5FEE-8161-F9F371DE3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blipFill>
                <a:blip r:embed="rId12"/>
                <a:stretch>
                  <a:fillRect t="-13542" r="-205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3BA27A65-A0AF-BAE9-68A6-454ED6EC44C6}"/>
              </a:ext>
            </a:extLst>
          </p:cNvPr>
          <p:cNvSpPr/>
          <p:nvPr/>
        </p:nvSpPr>
        <p:spPr>
          <a:xfrm>
            <a:off x="2991000" y="5049000"/>
            <a:ext cx="2520000" cy="585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C660B9-9F90-E677-9321-3583849C295D}"/>
                  </a:ext>
                </a:extLst>
              </p:cNvPr>
              <p:cNvSpPr txBox="1"/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CE7EB1-AE7E-0847-6629-49585CEF0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CC70B406-EA75-D72C-E710-74D993FE37A6}"/>
              </a:ext>
            </a:extLst>
          </p:cNvPr>
          <p:cNvSpPr/>
          <p:nvPr/>
        </p:nvSpPr>
        <p:spPr>
          <a:xfrm>
            <a:off x="5331000" y="3069000"/>
            <a:ext cx="1935000" cy="81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EED838D-B3C0-6BB9-CA82-5981CEAB5AE0}"/>
                  </a:ext>
                </a:extLst>
              </p:cNvPr>
              <p:cNvSpPr txBox="1"/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3200" dirty="0"/>
                  <a:t> terms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FC03AC-E941-8F6D-F3B7-F6B2A4D63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blipFill>
                <a:blip r:embed="rId9"/>
                <a:stretch>
                  <a:fillRect t="-13684" r="-234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4762FC85-EA55-C28B-AC06-3C87CB3CEDEC}"/>
              </a:ext>
            </a:extLst>
          </p:cNvPr>
          <p:cNvSpPr txBox="1"/>
          <p:nvPr/>
        </p:nvSpPr>
        <p:spPr>
          <a:xfrm>
            <a:off x="966000" y="1809000"/>
            <a:ext cx="445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Requires             samples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B24F087-93D1-712F-2B47-C952BBB2DBA8}"/>
              </a:ext>
            </a:extLst>
          </p:cNvPr>
          <p:cNvSpPr txBox="1"/>
          <p:nvPr/>
        </p:nvSpPr>
        <p:spPr>
          <a:xfrm>
            <a:off x="6951000" y="1631782"/>
            <a:ext cx="445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                  time </a:t>
            </a:r>
          </a:p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to draw a sample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E81F896-6F31-35EA-3265-D18A4D8B24BE}"/>
                  </a:ext>
                </a:extLst>
              </p:cNvPr>
              <p:cNvSpPr txBox="1"/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870C80-EEEF-BD05-6098-BC82AA1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13B66D-E12F-3A95-320B-F75004C38F12}"/>
                  </a:ext>
                </a:extLst>
              </p:cNvPr>
              <p:cNvSpPr txBox="1"/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13B66D-E12F-3A95-320B-F75004C38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2070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5CE80-2D1D-28C8-FF54-886519D4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18E8C7-D149-9846-D680-BC56ECDD8A0C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5601CC-4D28-ED01-5A57-B1AD4FA7573A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0FA8B3-53DD-A2D6-71A7-8EF5ABDDCFB2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84609E1-2810-2FF1-0E38-DCF7C49140F6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F9D53AA-AD4D-A02D-6DAA-1986CC4B590A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8E2CE9-127E-88FC-5CA3-AA9A92C64A6C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E9111CE-06B3-4E5C-8868-BCE5E43118E1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A92DE922-D762-45EC-7AF9-EF9AC28DC8D2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3A28EC2-0B49-A682-ACFD-F78B7B99122D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47ACDFB-4B67-1952-6175-37530CD2209C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6C0F181-1BFC-2E57-378F-4E3B8FFBBE37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0F052FE-9FBB-9675-B24C-9EBCC2F965F1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6DFADC-7C68-26B4-29EE-F152C5A9224E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22DBB4-C111-9A99-E3CC-690B33ED2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05EAE00-F25B-3792-A189-C7ADFDA7FA4A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D9FDA1-BA6A-73AA-F52A-921C26013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8C387B-6060-FB02-E4D7-7F44D2818A72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40E572-F48C-BB47-53AA-1E103579D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F81047-E8D8-EFC4-3489-C04D1271EE74}"/>
                  </a:ext>
                </a:extLst>
              </p:cNvPr>
              <p:cNvSpPr txBox="1"/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7035AE-0660-F361-113C-5C0E2E660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000" y="3114000"/>
                <a:ext cx="2295000" cy="7157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1822FD-9F9A-1CB5-54D2-F9068BB3305A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2DA78-3B70-5DDF-81A5-364174492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DE1BD0F-3977-924E-8C90-03DA95E1BF52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10EB50D5-F693-124B-7322-3A6B1CF8AD88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8F51E03-67F7-ED84-2837-15F67D3E1D2D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1B6E51F-F97F-33D3-C835-F2C64A6AF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35B23A94-10CC-E2BA-0D9F-B5C2A878B759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C4FD8A6-29E6-BCFE-DA12-54CE3FF29499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FA480C-7509-7694-9D66-08D9B9E1D365}"/>
              </a:ext>
            </a:extLst>
          </p:cNvPr>
          <p:cNvSpPr txBox="1"/>
          <p:nvPr/>
        </p:nvSpPr>
        <p:spPr>
          <a:xfrm>
            <a:off x="2586000" y="5049000"/>
            <a:ext cx="70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Local sampler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24825DDD-2EC7-7C27-D6CD-63AB4D1233A3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4FD88F9-55B5-2CFD-7733-2F9DF8E901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row: Right 44">
            <a:extLst>
              <a:ext uri="{FF2B5EF4-FFF2-40B4-BE49-F238E27FC236}">
                <a16:creationId xmlns:a16="http://schemas.microsoft.com/office/drawing/2014/main" id="{DE96C9E9-DB03-62EC-6097-60FCC0DAC6A7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5FFA025-610A-8B3E-2F22-4E63D9824DAF}"/>
                  </a:ext>
                </a:extLst>
              </p:cNvPr>
              <p:cNvSpPr txBox="1"/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  <a:r>
                  <a:rPr lang="en-GB" sz="3200" dirty="0">
                    <a:solidFill>
                      <a:srgbClr val="FF0000"/>
                    </a:solidFill>
                  </a:rPr>
                  <a:t>truly</a:t>
                </a:r>
                <a:r>
                  <a:rPr lang="en-GB" sz="3200" dirty="0"/>
                  <a:t> random numbers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5FFA025-610A-8B3E-2F22-4E63D9824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blipFill>
                <a:blip r:embed="rId12"/>
                <a:stretch>
                  <a:fillRect t="-13542" r="-205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6A2F5972-440F-B5C4-2214-69204B24176D}"/>
              </a:ext>
            </a:extLst>
          </p:cNvPr>
          <p:cNvSpPr/>
          <p:nvPr/>
        </p:nvSpPr>
        <p:spPr>
          <a:xfrm>
            <a:off x="2991000" y="5049000"/>
            <a:ext cx="2520000" cy="585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B67BD9-3715-4529-19A0-7457A2644611}"/>
                  </a:ext>
                </a:extLst>
              </p:cNvPr>
              <p:cNvSpPr txBox="1"/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CE7EB1-AE7E-0847-6629-49585CEF0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000" y="3114000"/>
                <a:ext cx="2295000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378B02AF-BED2-D399-3275-01127844C97C}"/>
              </a:ext>
            </a:extLst>
          </p:cNvPr>
          <p:cNvSpPr/>
          <p:nvPr/>
        </p:nvSpPr>
        <p:spPr>
          <a:xfrm>
            <a:off x="5331000" y="3069000"/>
            <a:ext cx="1935000" cy="81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1AB68D-9AC0-B637-F0EA-D74E70A2D4A1}"/>
              </a:ext>
            </a:extLst>
          </p:cNvPr>
          <p:cNvSpPr/>
          <p:nvPr/>
        </p:nvSpPr>
        <p:spPr>
          <a:xfrm>
            <a:off x="-114000" y="-126000"/>
            <a:ext cx="12420000" cy="7110000"/>
          </a:xfrm>
          <a:prstGeom prst="rect">
            <a:avLst/>
          </a:prstGeom>
          <a:solidFill>
            <a:srgbClr val="FFFFFF">
              <a:alpha val="8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1E5A362-766A-3161-9D8D-ED8183EB1781}"/>
                  </a:ext>
                </a:extLst>
              </p:cNvPr>
              <p:cNvSpPr txBox="1"/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3200" dirty="0"/>
                  <a:t> terms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FC03AC-E941-8F6D-F3B7-F6B2A4D63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4374000"/>
                <a:ext cx="2340000" cy="584775"/>
              </a:xfrm>
              <a:prstGeom prst="rect">
                <a:avLst/>
              </a:prstGeom>
              <a:blipFill>
                <a:blip r:embed="rId9"/>
                <a:stretch>
                  <a:fillRect t="-13684" r="-2344" b="-3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ED32E3F2-D8E9-0E09-DE87-C7580DB1FD7E}"/>
              </a:ext>
            </a:extLst>
          </p:cNvPr>
          <p:cNvSpPr txBox="1"/>
          <p:nvPr/>
        </p:nvSpPr>
        <p:spPr>
          <a:xfrm>
            <a:off x="966000" y="1809000"/>
            <a:ext cx="4455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Requires             samples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3F01A6-7F83-53AE-8D8A-9CFFBD673D4E}"/>
              </a:ext>
            </a:extLst>
          </p:cNvPr>
          <p:cNvSpPr txBox="1"/>
          <p:nvPr/>
        </p:nvSpPr>
        <p:spPr>
          <a:xfrm>
            <a:off x="6951000" y="1631782"/>
            <a:ext cx="445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                  time </a:t>
            </a:r>
          </a:p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to draw a sample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E791BA-422D-3851-A694-0F92BF4F5EBB}"/>
                  </a:ext>
                </a:extLst>
              </p:cNvPr>
              <p:cNvSpPr txBox="1"/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870C80-EEEF-BD05-6098-BC82AA107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000" y="1809000"/>
                <a:ext cx="2156269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D7D10A-1122-8DD0-44BE-3059229DA702}"/>
                  </a:ext>
                </a:extLst>
              </p:cNvPr>
              <p:cNvSpPr txBox="1"/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D7D10A-1122-8DD0-44BE-3059229DA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731" y="1629000"/>
                <a:ext cx="2156269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662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AC8CB-D855-867A-3EB1-060D59ABF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FB856A-B934-6022-CD7A-C08C5EA158EE}"/>
              </a:ext>
            </a:extLst>
          </p:cNvPr>
          <p:cNvSpPr txBox="1"/>
          <p:nvPr/>
        </p:nvSpPr>
        <p:spPr>
          <a:xfrm>
            <a:off x="2765963" y="-1116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Hard-core gas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A3B236-69F6-4CD3-819F-237591D80BD8}"/>
                  </a:ext>
                </a:extLst>
              </p:cNvPr>
              <p:cNvSpPr txBox="1"/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GB" sz="4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IndSet</m:t>
                          </m:r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4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0146A3-92FA-E770-132D-0E7325645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389000" y="1719000"/>
                <a:ext cx="4050045" cy="17361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17E3D1-9078-FD64-199C-8F47FEE1DA37}"/>
              </a:ext>
            </a:extLst>
          </p:cNvPr>
          <p:cNvCxnSpPr>
            <a:cxnSpLocks/>
          </p:cNvCxnSpPr>
          <p:nvPr/>
        </p:nvCxnSpPr>
        <p:spPr>
          <a:xfrm flipV="1">
            <a:off x="-538226" y="-75124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C68C40-56D0-489A-7030-9ECD39921A1A}"/>
              </a:ext>
            </a:extLst>
          </p:cNvPr>
          <p:cNvCxnSpPr>
            <a:cxnSpLocks/>
          </p:cNvCxnSpPr>
          <p:nvPr/>
        </p:nvCxnSpPr>
        <p:spPr>
          <a:xfrm flipV="1">
            <a:off x="-2034271" y="-168210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A6D46F6-38F0-BE78-8D9B-E0329C5EA212}"/>
              </a:ext>
            </a:extLst>
          </p:cNvPr>
          <p:cNvCxnSpPr>
            <a:cxnSpLocks/>
          </p:cNvCxnSpPr>
          <p:nvPr/>
        </p:nvCxnSpPr>
        <p:spPr>
          <a:xfrm flipV="1">
            <a:off x="-2220443" y="-40549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B8B0F8-727E-856B-74E3-CAE54764E917}"/>
              </a:ext>
            </a:extLst>
          </p:cNvPr>
          <p:cNvCxnSpPr>
            <a:cxnSpLocks/>
          </p:cNvCxnSpPr>
          <p:nvPr/>
        </p:nvCxnSpPr>
        <p:spPr>
          <a:xfrm flipV="1">
            <a:off x="-2067500" y="-699923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F02F37-F3EE-AEFD-90E2-8FB74CE9E86A}"/>
              </a:ext>
            </a:extLst>
          </p:cNvPr>
          <p:cNvCxnSpPr>
            <a:cxnSpLocks/>
          </p:cNvCxnSpPr>
          <p:nvPr/>
        </p:nvCxnSpPr>
        <p:spPr>
          <a:xfrm flipH="1" flipV="1">
            <a:off x="-1887984" y="-1695409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9FD6F0FA-065E-5F7E-7A28-AA25B844FC50}"/>
              </a:ext>
            </a:extLst>
          </p:cNvPr>
          <p:cNvSpPr/>
          <p:nvPr/>
        </p:nvSpPr>
        <p:spPr>
          <a:xfrm>
            <a:off x="-2060855" y="-185498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87B872D-6F0B-AAC1-4099-4353E5D4BE16}"/>
              </a:ext>
            </a:extLst>
          </p:cNvPr>
          <p:cNvSpPr/>
          <p:nvPr/>
        </p:nvSpPr>
        <p:spPr>
          <a:xfrm>
            <a:off x="-2406607" y="698249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E20E20F-1D18-8874-23ED-A34EFE1147C3}"/>
              </a:ext>
            </a:extLst>
          </p:cNvPr>
          <p:cNvSpPr/>
          <p:nvPr/>
        </p:nvSpPr>
        <p:spPr>
          <a:xfrm>
            <a:off x="-737694" y="35249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ED94C77-492C-F7F6-7F4D-FD8F3D715248}"/>
              </a:ext>
            </a:extLst>
          </p:cNvPr>
          <p:cNvSpPr/>
          <p:nvPr/>
        </p:nvSpPr>
        <p:spPr>
          <a:xfrm>
            <a:off x="-2233732" y="-57836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7D73BC0-26BD-D94E-B312-6CEA317CC0D3}"/>
              </a:ext>
            </a:extLst>
          </p:cNvPr>
          <p:cNvSpPr/>
          <p:nvPr/>
        </p:nvSpPr>
        <p:spPr>
          <a:xfrm>
            <a:off x="-564819" y="-92411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019181-AB68-94E9-7A08-3DF23B7AFDC6}"/>
                  </a:ext>
                </a:extLst>
              </p:cNvPr>
              <p:cNvSpPr txBox="1"/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en-GB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4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22DBB4-C111-9A99-E3CC-690B33ED2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000" y="2709000"/>
                <a:ext cx="2295000" cy="14845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3A3AF3A-6B95-4ED0-A1D7-59CB333E5860}"/>
                  </a:ext>
                </a:extLst>
              </p:cNvPr>
              <p:cNvSpPr txBox="1"/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D9FDA1-BA6A-73AA-F52A-921C26013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14068" y="-2286000"/>
                <a:ext cx="1614068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63F6F6-29F1-8DCA-C37C-EAAE361C7E8D}"/>
                  </a:ext>
                </a:extLst>
              </p:cNvPr>
              <p:cNvSpPr txBox="1"/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40E572-F48C-BB47-53AA-1E103579D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3069000"/>
                <a:ext cx="1035000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4764A8-D895-3F3A-8FBE-C8F02CF52299}"/>
                  </a:ext>
                </a:extLst>
              </p:cNvPr>
              <p:cNvSpPr txBox="1"/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B2DA78-3B70-5DDF-81A5-364174492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3024000"/>
                <a:ext cx="2295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88064CD-F4C5-82F7-7C19-281848228134}"/>
              </a:ext>
            </a:extLst>
          </p:cNvPr>
          <p:cNvSpPr txBox="1"/>
          <p:nvPr/>
        </p:nvSpPr>
        <p:spPr>
          <a:xfrm>
            <a:off x="2766000" y="528003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Self-reduction</a:t>
            </a:r>
            <a:endParaRPr lang="en-GB" sz="4800" b="1" dirty="0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468F783F-ECA6-E833-EBD3-ADDD704E0D6E}"/>
              </a:ext>
            </a:extLst>
          </p:cNvPr>
          <p:cNvSpPr/>
          <p:nvPr/>
        </p:nvSpPr>
        <p:spPr>
          <a:xfrm rot="16200000">
            <a:off x="7423500" y="2011500"/>
            <a:ext cx="405000" cy="432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EBDF9BFF-D86D-7EEF-2059-C45B35F04D07}"/>
                  </a:ext>
                </a:extLst>
              </p:cNvPr>
              <p:cNvSpPr/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1B6E51F-F97F-33D3-C835-F2C64A6AF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00" y="3159000"/>
                <a:ext cx="900000" cy="6300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574B2C27-1CAB-7490-4B99-D1E12AD3AF47}"/>
              </a:ext>
            </a:extLst>
          </p:cNvPr>
          <p:cNvSpPr/>
          <p:nvPr/>
        </p:nvSpPr>
        <p:spPr>
          <a:xfrm>
            <a:off x="2316000" y="3339000"/>
            <a:ext cx="6750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AC1636-A1CF-94DE-6A90-1BD3D86EAAFF}"/>
              </a:ext>
            </a:extLst>
          </p:cNvPr>
          <p:cNvSpPr txBox="1"/>
          <p:nvPr/>
        </p:nvSpPr>
        <p:spPr>
          <a:xfrm>
            <a:off x="1461000" y="2934000"/>
            <a:ext cx="23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estimate</a:t>
            </a:r>
            <a:endParaRPr lang="en-GB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68B50D-3A41-E00F-C8EB-57D0FCC48293}"/>
              </a:ext>
            </a:extLst>
          </p:cNvPr>
          <p:cNvSpPr txBox="1"/>
          <p:nvPr/>
        </p:nvSpPr>
        <p:spPr>
          <a:xfrm>
            <a:off x="2586000" y="5049000"/>
            <a:ext cx="70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Local sampler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Monte-Carlo</a:t>
            </a:r>
            <a:r>
              <a:rPr lang="en-US" sz="3200" dirty="0"/>
              <a:t> method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7D9A710C-F623-94A2-DB19-4E85695028D5}"/>
                  </a:ext>
                </a:extLst>
              </p:cNvPr>
              <p:cNvSpPr/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4FD88F9-55B5-2CFD-7733-2F9DF8E901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00" y="1809000"/>
                <a:ext cx="900000" cy="6300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row: Right 44">
            <a:extLst>
              <a:ext uri="{FF2B5EF4-FFF2-40B4-BE49-F238E27FC236}">
                <a16:creationId xmlns:a16="http://schemas.microsoft.com/office/drawing/2014/main" id="{8EADD202-5D21-7BD3-EBEE-A07ADE97FF46}"/>
              </a:ext>
            </a:extLst>
          </p:cNvPr>
          <p:cNvSpPr/>
          <p:nvPr/>
        </p:nvSpPr>
        <p:spPr>
          <a:xfrm rot="5400000">
            <a:off x="6107250" y="2607750"/>
            <a:ext cx="337500" cy="27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93ECB6-6EAA-0A59-1839-B5A5C8E06DCA}"/>
                  </a:ext>
                </a:extLst>
              </p:cNvPr>
              <p:cNvSpPr txBox="1"/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  <a:r>
                  <a:rPr lang="en-GB" sz="3200" dirty="0">
                    <a:solidFill>
                      <a:srgbClr val="FF0000"/>
                    </a:solidFill>
                  </a:rPr>
                  <a:t>truly</a:t>
                </a:r>
                <a:r>
                  <a:rPr lang="en-GB" sz="3200" dirty="0"/>
                  <a:t> random numbers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93ECB6-6EAA-0A59-1839-B5A5C8E06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00" y="5679000"/>
                <a:ext cx="5040000" cy="584775"/>
              </a:xfrm>
              <a:prstGeom prst="rect">
                <a:avLst/>
              </a:prstGeom>
              <a:blipFill>
                <a:blip r:embed="rId12"/>
                <a:stretch>
                  <a:fillRect t="-13542" r="-205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44FE5A4B-46BD-7F79-B184-49EC099DD515}"/>
              </a:ext>
            </a:extLst>
          </p:cNvPr>
          <p:cNvSpPr/>
          <p:nvPr/>
        </p:nvSpPr>
        <p:spPr>
          <a:xfrm>
            <a:off x="2991000" y="5049000"/>
            <a:ext cx="2520000" cy="585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1633C05-787B-FF9F-D0DF-51881C1B0F31}"/>
              </a:ext>
            </a:extLst>
          </p:cNvPr>
          <p:cNvSpPr/>
          <p:nvPr/>
        </p:nvSpPr>
        <p:spPr>
          <a:xfrm>
            <a:off x="5331000" y="3069000"/>
            <a:ext cx="1935000" cy="81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A07658-4E09-ED79-68EE-1C43AF37CF24}"/>
              </a:ext>
            </a:extLst>
          </p:cNvPr>
          <p:cNvSpPr/>
          <p:nvPr/>
        </p:nvSpPr>
        <p:spPr>
          <a:xfrm>
            <a:off x="-114000" y="-126000"/>
            <a:ext cx="12420000" cy="711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4F92AA-3A2D-8347-6A73-E6265B46EC4E}"/>
                  </a:ext>
                </a:extLst>
              </p:cNvPr>
              <p:cNvSpPr txBox="1"/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4F92AA-3A2D-8347-6A73-E6265B46E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FD38D3-DCF6-D8BB-B0F0-818A27CC2F33}"/>
                  </a:ext>
                </a:extLst>
              </p:cNvPr>
              <p:cNvSpPr txBox="1"/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FD38D3-DCF6-D8BB-B0F0-818A27CC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5289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0" grpId="0" animBg="1"/>
      <p:bldP spid="21" grpId="0" animBg="1"/>
      <p:bldP spid="22" grpId="0" animBg="1"/>
      <p:bldP spid="24" grpId="0" animBg="1"/>
      <p:bldP spid="25" grpId="0" animBg="1"/>
      <p:bldP spid="26" grpId="0"/>
      <p:bldP spid="28" grpId="0"/>
      <p:bldP spid="4" grpId="0"/>
      <p:bldP spid="9" grpId="0"/>
      <p:bldP spid="11" grpId="0"/>
      <p:bldP spid="16" grpId="0" animBg="1"/>
      <p:bldP spid="23" grpId="0" animBg="1"/>
      <p:bldP spid="27" grpId="0" animBg="1"/>
      <p:bldP spid="30" grpId="0"/>
      <p:bldP spid="33" grpId="0"/>
      <p:bldP spid="43" grpId="0" animBg="1"/>
      <p:bldP spid="45" grpId="0" animBg="1"/>
      <p:bldP spid="29" grpId="0"/>
      <p:bldP spid="35" grpId="0" animBg="1"/>
      <p:bldP spid="3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0486B-6514-8930-5760-61E8235F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4F62E76-D7C6-2A90-6389-EF922DC9408E}"/>
              </a:ext>
            </a:extLst>
          </p:cNvPr>
          <p:cNvSpPr/>
          <p:nvPr/>
        </p:nvSpPr>
        <p:spPr>
          <a:xfrm>
            <a:off x="231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8D5B68D-E706-A4EF-2281-B58581E2ECED}"/>
              </a:ext>
            </a:extLst>
          </p:cNvPr>
          <p:cNvSpPr/>
          <p:nvPr/>
        </p:nvSpPr>
        <p:spPr>
          <a:xfrm>
            <a:off x="267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27B375-0F2A-2C16-764B-1C80D801D611}"/>
              </a:ext>
            </a:extLst>
          </p:cNvPr>
          <p:cNvSpPr/>
          <p:nvPr/>
        </p:nvSpPr>
        <p:spPr>
          <a:xfrm>
            <a:off x="303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1A6F40E-7404-9429-0FF2-B7427DB9BC64}"/>
              </a:ext>
            </a:extLst>
          </p:cNvPr>
          <p:cNvSpPr/>
          <p:nvPr/>
        </p:nvSpPr>
        <p:spPr>
          <a:xfrm>
            <a:off x="339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A466A72-F4AB-4020-28BC-DBFD857DACA9}"/>
                  </a:ext>
                </a:extLst>
              </p:cNvPr>
              <p:cNvSpPr txBox="1"/>
              <p:nvPr/>
            </p:nvSpPr>
            <p:spPr>
              <a:xfrm>
                <a:off x="2496000" y="261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A466A72-F4AB-4020-28BC-DBFD857DA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2619000"/>
                <a:ext cx="990000" cy="461665"/>
              </a:xfrm>
              <a:prstGeom prst="rect">
                <a:avLst/>
              </a:prstGeom>
              <a:blipFill>
                <a:blip r:embed="rId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4814FCC-F2FB-CA3A-0F9A-94D2618D2489}"/>
                  </a:ext>
                </a:extLst>
              </p:cNvPr>
              <p:cNvSpPr txBox="1"/>
              <p:nvPr/>
            </p:nvSpPr>
            <p:spPr>
              <a:xfrm>
                <a:off x="741000" y="225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4814FCC-F2FB-CA3A-0F9A-94D2618D2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2259000"/>
                <a:ext cx="3465000" cy="461665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30803B8-68ED-0E58-E5B0-278F78EAD2E2}"/>
                  </a:ext>
                </a:extLst>
              </p:cNvPr>
              <p:cNvSpPr txBox="1"/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30803B8-68ED-0E58-E5B0-278F78EAD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B4DC747-2365-B7A6-24E2-334BA2AEFADF}"/>
                  </a:ext>
                </a:extLst>
              </p:cNvPr>
              <p:cNvSpPr txBox="1"/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B4DC747-2365-B7A6-24E2-334BA2AEF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>
            <a:extLst>
              <a:ext uri="{FF2B5EF4-FFF2-40B4-BE49-F238E27FC236}">
                <a16:creationId xmlns:a16="http://schemas.microsoft.com/office/drawing/2014/main" id="{053DE4A1-4208-D94F-ABC8-011A280D111B}"/>
              </a:ext>
            </a:extLst>
          </p:cNvPr>
          <p:cNvSpPr/>
          <p:nvPr/>
        </p:nvSpPr>
        <p:spPr>
          <a:xfrm>
            <a:off x="231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979ABBB-50E6-8A19-DB1B-EDB89DDD7B37}"/>
              </a:ext>
            </a:extLst>
          </p:cNvPr>
          <p:cNvSpPr/>
          <p:nvPr/>
        </p:nvSpPr>
        <p:spPr>
          <a:xfrm>
            <a:off x="267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4CA20C1-034A-A67F-15E7-EC682DC4EC8F}"/>
              </a:ext>
            </a:extLst>
          </p:cNvPr>
          <p:cNvSpPr/>
          <p:nvPr/>
        </p:nvSpPr>
        <p:spPr>
          <a:xfrm>
            <a:off x="303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CFDC929-58CC-70D7-8B6B-C607BF803A93}"/>
              </a:ext>
            </a:extLst>
          </p:cNvPr>
          <p:cNvSpPr/>
          <p:nvPr/>
        </p:nvSpPr>
        <p:spPr>
          <a:xfrm>
            <a:off x="339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E6FFDE6-4F15-3E4E-BE2D-1C1B39239377}"/>
                  </a:ext>
                </a:extLst>
              </p:cNvPr>
              <p:cNvSpPr txBox="1"/>
              <p:nvPr/>
            </p:nvSpPr>
            <p:spPr>
              <a:xfrm>
                <a:off x="2496000" y="365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E6FFDE6-4F15-3E4E-BE2D-1C1B39239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3654000"/>
                <a:ext cx="990000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51DF2B5-999B-08BD-49E7-4B21878D3D00}"/>
                  </a:ext>
                </a:extLst>
              </p:cNvPr>
              <p:cNvSpPr txBox="1"/>
              <p:nvPr/>
            </p:nvSpPr>
            <p:spPr>
              <a:xfrm>
                <a:off x="741000" y="329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51DF2B5-999B-08BD-49E7-4B21878D3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3294000"/>
                <a:ext cx="3465000" cy="461665"/>
              </a:xfrm>
              <a:prstGeom prst="rect">
                <a:avLst/>
              </a:prstGeom>
              <a:blipFill>
                <a:blip r:embed="rId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FA5544C8-5657-A7BC-5BF4-C76BFAE917D9}"/>
              </a:ext>
            </a:extLst>
          </p:cNvPr>
          <p:cNvSpPr/>
          <p:nvPr/>
        </p:nvSpPr>
        <p:spPr>
          <a:xfrm>
            <a:off x="231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8FB2016-7827-BC7F-443B-F45C7561D45D}"/>
              </a:ext>
            </a:extLst>
          </p:cNvPr>
          <p:cNvSpPr/>
          <p:nvPr/>
        </p:nvSpPr>
        <p:spPr>
          <a:xfrm>
            <a:off x="267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4BA6830-EFB8-75E9-2A39-A6BE5353C722}"/>
              </a:ext>
            </a:extLst>
          </p:cNvPr>
          <p:cNvSpPr/>
          <p:nvPr/>
        </p:nvSpPr>
        <p:spPr>
          <a:xfrm>
            <a:off x="303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4C628AE-2429-2B3B-1F2A-D3B69941C626}"/>
              </a:ext>
            </a:extLst>
          </p:cNvPr>
          <p:cNvSpPr/>
          <p:nvPr/>
        </p:nvSpPr>
        <p:spPr>
          <a:xfrm>
            <a:off x="339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2FCDF2A-1A37-C04E-6411-695DD3CF4442}"/>
                  </a:ext>
                </a:extLst>
              </p:cNvPr>
              <p:cNvSpPr txBox="1"/>
              <p:nvPr/>
            </p:nvSpPr>
            <p:spPr>
              <a:xfrm>
                <a:off x="2496000" y="468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2FCDF2A-1A37-C04E-6411-695DD3CF4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4689000"/>
                <a:ext cx="990000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11852FB-E94D-360A-6C4B-043AFF4F8D1D}"/>
                  </a:ext>
                </a:extLst>
              </p:cNvPr>
              <p:cNvSpPr txBox="1"/>
              <p:nvPr/>
            </p:nvSpPr>
            <p:spPr>
              <a:xfrm>
                <a:off x="741000" y="432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11852FB-E94D-360A-6C4B-043AFF4F8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4329000"/>
                <a:ext cx="3465000" cy="461665"/>
              </a:xfrm>
              <a:prstGeom prst="rect">
                <a:avLst/>
              </a:prstGeom>
              <a:blipFill>
                <a:blip r:embed="rId9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Rectangle 86">
            <a:extLst>
              <a:ext uri="{FF2B5EF4-FFF2-40B4-BE49-F238E27FC236}">
                <a16:creationId xmlns:a16="http://schemas.microsoft.com/office/drawing/2014/main" id="{DF3F4613-7DF5-DE09-0FF2-0D0957EB395B}"/>
              </a:ext>
            </a:extLst>
          </p:cNvPr>
          <p:cNvSpPr/>
          <p:nvPr/>
        </p:nvSpPr>
        <p:spPr>
          <a:xfrm>
            <a:off x="231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16D503C-E961-96F3-5B15-607510E45299}"/>
              </a:ext>
            </a:extLst>
          </p:cNvPr>
          <p:cNvSpPr/>
          <p:nvPr/>
        </p:nvSpPr>
        <p:spPr>
          <a:xfrm>
            <a:off x="267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D198904-4145-7DCF-E1B4-1D64A1E25121}"/>
              </a:ext>
            </a:extLst>
          </p:cNvPr>
          <p:cNvSpPr/>
          <p:nvPr/>
        </p:nvSpPr>
        <p:spPr>
          <a:xfrm>
            <a:off x="303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DC23EDF-02F4-256B-7172-52A1F3DEB8A2}"/>
              </a:ext>
            </a:extLst>
          </p:cNvPr>
          <p:cNvSpPr/>
          <p:nvPr/>
        </p:nvSpPr>
        <p:spPr>
          <a:xfrm>
            <a:off x="339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D8C073A-38E6-D203-B6AA-636A2B62CFA7}"/>
                  </a:ext>
                </a:extLst>
              </p:cNvPr>
              <p:cNvSpPr txBox="1"/>
              <p:nvPr/>
            </p:nvSpPr>
            <p:spPr>
              <a:xfrm>
                <a:off x="2496000" y="572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D8C073A-38E6-D203-B6AA-636A2B62C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5724000"/>
                <a:ext cx="990000" cy="461665"/>
              </a:xfrm>
              <a:prstGeom prst="rect">
                <a:avLst/>
              </a:prstGeom>
              <a:blipFill>
                <a:blip r:embed="rId10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D28707F-8F3E-2774-7474-DD11F8E39E8E}"/>
                  </a:ext>
                </a:extLst>
              </p:cNvPr>
              <p:cNvSpPr txBox="1"/>
              <p:nvPr/>
            </p:nvSpPr>
            <p:spPr>
              <a:xfrm>
                <a:off x="741000" y="536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D28707F-8F3E-2774-7474-DD11F8E39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5364000"/>
                <a:ext cx="3465000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ectangle 98">
            <a:extLst>
              <a:ext uri="{FF2B5EF4-FFF2-40B4-BE49-F238E27FC236}">
                <a16:creationId xmlns:a16="http://schemas.microsoft.com/office/drawing/2014/main" id="{068289F6-A4B7-981A-8BB2-A76321B2E97A}"/>
              </a:ext>
            </a:extLst>
          </p:cNvPr>
          <p:cNvSpPr/>
          <p:nvPr/>
        </p:nvSpPr>
        <p:spPr>
          <a:xfrm>
            <a:off x="636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A5EBC95-252A-DCF7-ACC0-CD7EE55DDB73}"/>
              </a:ext>
            </a:extLst>
          </p:cNvPr>
          <p:cNvSpPr/>
          <p:nvPr/>
        </p:nvSpPr>
        <p:spPr>
          <a:xfrm>
            <a:off x="672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1442093-2D64-C174-655F-BEC3166DA0BA}"/>
              </a:ext>
            </a:extLst>
          </p:cNvPr>
          <p:cNvSpPr/>
          <p:nvPr/>
        </p:nvSpPr>
        <p:spPr>
          <a:xfrm>
            <a:off x="708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CD2D4C2-0887-4623-5BA0-98CF2AF88B1C}"/>
              </a:ext>
            </a:extLst>
          </p:cNvPr>
          <p:cNvSpPr/>
          <p:nvPr/>
        </p:nvSpPr>
        <p:spPr>
          <a:xfrm>
            <a:off x="744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2BB9A26-E8F4-8B8C-D2ED-AB9AADEDC483}"/>
                  </a:ext>
                </a:extLst>
              </p:cNvPr>
              <p:cNvSpPr txBox="1"/>
              <p:nvPr/>
            </p:nvSpPr>
            <p:spPr>
              <a:xfrm>
                <a:off x="6546000" y="261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2BB9A26-E8F4-8B8C-D2ED-AB9AADEDC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2619000"/>
                <a:ext cx="990000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7777CFB-19E4-4DE0-5E30-2CEAEF086EB1}"/>
                  </a:ext>
                </a:extLst>
              </p:cNvPr>
              <p:cNvSpPr txBox="1"/>
              <p:nvPr/>
            </p:nvSpPr>
            <p:spPr>
              <a:xfrm>
                <a:off x="4791000" y="225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7777CFB-19E4-4DE0-5E30-2CEAEF086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2259000"/>
                <a:ext cx="3465000" cy="461665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A38C7FFF-9030-A054-8B15-1C25515404EB}"/>
              </a:ext>
            </a:extLst>
          </p:cNvPr>
          <p:cNvSpPr/>
          <p:nvPr/>
        </p:nvSpPr>
        <p:spPr>
          <a:xfrm>
            <a:off x="636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7A51B72-EE88-4EAE-5A69-EB804346C4E6}"/>
              </a:ext>
            </a:extLst>
          </p:cNvPr>
          <p:cNvSpPr/>
          <p:nvPr/>
        </p:nvSpPr>
        <p:spPr>
          <a:xfrm>
            <a:off x="672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2641F8E-1F58-69E8-27CD-6908F1676D23}"/>
              </a:ext>
            </a:extLst>
          </p:cNvPr>
          <p:cNvSpPr/>
          <p:nvPr/>
        </p:nvSpPr>
        <p:spPr>
          <a:xfrm>
            <a:off x="708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1A0D738-6A77-5301-8E7E-5F61C4230EE3}"/>
              </a:ext>
            </a:extLst>
          </p:cNvPr>
          <p:cNvSpPr/>
          <p:nvPr/>
        </p:nvSpPr>
        <p:spPr>
          <a:xfrm>
            <a:off x="744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3CD29C5-3C58-4E45-9F3B-FF25BF05B221}"/>
                  </a:ext>
                </a:extLst>
              </p:cNvPr>
              <p:cNvSpPr txBox="1"/>
              <p:nvPr/>
            </p:nvSpPr>
            <p:spPr>
              <a:xfrm>
                <a:off x="6546000" y="365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3CD29C5-3C58-4E45-9F3B-FF25BF05B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3654000"/>
                <a:ext cx="990000" cy="461665"/>
              </a:xfrm>
              <a:prstGeom prst="rect">
                <a:avLst/>
              </a:prstGeom>
              <a:blipFill>
                <a:blip r:embed="rId1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CA5D2C9-D723-0F8D-2DAA-11297228FC1B}"/>
                  </a:ext>
                </a:extLst>
              </p:cNvPr>
              <p:cNvSpPr txBox="1"/>
              <p:nvPr/>
            </p:nvSpPr>
            <p:spPr>
              <a:xfrm>
                <a:off x="4791000" y="329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CA5D2C9-D723-0F8D-2DAA-11297228F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3294000"/>
                <a:ext cx="3465000" cy="461665"/>
              </a:xfrm>
              <a:prstGeom prst="rect">
                <a:avLst/>
              </a:prstGeom>
              <a:blipFill>
                <a:blip r:embed="rId15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Rectangle 122">
            <a:extLst>
              <a:ext uri="{FF2B5EF4-FFF2-40B4-BE49-F238E27FC236}">
                <a16:creationId xmlns:a16="http://schemas.microsoft.com/office/drawing/2014/main" id="{349D087B-85F1-50B1-9AC2-96A65AF3C829}"/>
              </a:ext>
            </a:extLst>
          </p:cNvPr>
          <p:cNvSpPr/>
          <p:nvPr/>
        </p:nvSpPr>
        <p:spPr>
          <a:xfrm>
            <a:off x="636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174CF7B-6E23-4879-D59F-59F446777DBF}"/>
              </a:ext>
            </a:extLst>
          </p:cNvPr>
          <p:cNvSpPr/>
          <p:nvPr/>
        </p:nvSpPr>
        <p:spPr>
          <a:xfrm>
            <a:off x="672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D4CD86C-E23E-490C-13D6-D2EB0F247454}"/>
              </a:ext>
            </a:extLst>
          </p:cNvPr>
          <p:cNvSpPr/>
          <p:nvPr/>
        </p:nvSpPr>
        <p:spPr>
          <a:xfrm>
            <a:off x="708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C350449-0B1D-4660-D3A6-9330D3B59268}"/>
              </a:ext>
            </a:extLst>
          </p:cNvPr>
          <p:cNvSpPr/>
          <p:nvPr/>
        </p:nvSpPr>
        <p:spPr>
          <a:xfrm>
            <a:off x="744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0639EAC-5FB5-C162-E668-6F65D16452AB}"/>
                  </a:ext>
                </a:extLst>
              </p:cNvPr>
              <p:cNvSpPr txBox="1"/>
              <p:nvPr/>
            </p:nvSpPr>
            <p:spPr>
              <a:xfrm>
                <a:off x="6546000" y="468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0639EAC-5FB5-C162-E668-6F65D1645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4689000"/>
                <a:ext cx="990000" cy="461665"/>
              </a:xfrm>
              <a:prstGeom prst="rect">
                <a:avLst/>
              </a:prstGeom>
              <a:blipFill>
                <a:blip r:embed="rId1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BD0E667-38C0-3276-BED8-21A74BD54BE5}"/>
                  </a:ext>
                </a:extLst>
              </p:cNvPr>
              <p:cNvSpPr txBox="1"/>
              <p:nvPr/>
            </p:nvSpPr>
            <p:spPr>
              <a:xfrm>
                <a:off x="4791000" y="432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BD0E667-38C0-3276-BED8-21A74BD54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4329000"/>
                <a:ext cx="3465000" cy="461665"/>
              </a:xfrm>
              <a:prstGeom prst="rect">
                <a:avLst/>
              </a:prstGeom>
              <a:blipFill>
                <a:blip r:embed="rId1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Rectangle 134">
            <a:extLst>
              <a:ext uri="{FF2B5EF4-FFF2-40B4-BE49-F238E27FC236}">
                <a16:creationId xmlns:a16="http://schemas.microsoft.com/office/drawing/2014/main" id="{A7407416-C0C0-98D6-CEA8-5A9133D1FECA}"/>
              </a:ext>
            </a:extLst>
          </p:cNvPr>
          <p:cNvSpPr/>
          <p:nvPr/>
        </p:nvSpPr>
        <p:spPr>
          <a:xfrm>
            <a:off x="636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6F39E3E-2E12-F4B9-E012-4073AA1829BC}"/>
              </a:ext>
            </a:extLst>
          </p:cNvPr>
          <p:cNvSpPr/>
          <p:nvPr/>
        </p:nvSpPr>
        <p:spPr>
          <a:xfrm>
            <a:off x="672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99E084E-086C-CC5B-0F0D-7F7507448C3B}"/>
              </a:ext>
            </a:extLst>
          </p:cNvPr>
          <p:cNvSpPr/>
          <p:nvPr/>
        </p:nvSpPr>
        <p:spPr>
          <a:xfrm>
            <a:off x="708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70F8F91-5C70-E9D4-5F43-B32A83610118}"/>
              </a:ext>
            </a:extLst>
          </p:cNvPr>
          <p:cNvSpPr/>
          <p:nvPr/>
        </p:nvSpPr>
        <p:spPr>
          <a:xfrm>
            <a:off x="744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8E48339-0A82-94D8-FBDD-BEBE1F02D5A4}"/>
                  </a:ext>
                </a:extLst>
              </p:cNvPr>
              <p:cNvSpPr txBox="1"/>
              <p:nvPr/>
            </p:nvSpPr>
            <p:spPr>
              <a:xfrm>
                <a:off x="6546000" y="572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8E48339-0A82-94D8-FBDD-BEBE1F02D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5724000"/>
                <a:ext cx="990000" cy="461665"/>
              </a:xfrm>
              <a:prstGeom prst="rect">
                <a:avLst/>
              </a:prstGeom>
              <a:blipFill>
                <a:blip r:embed="rId1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9A7B0F2-D2DA-E723-532A-B5C66AC0C593}"/>
                  </a:ext>
                </a:extLst>
              </p:cNvPr>
              <p:cNvSpPr txBox="1"/>
              <p:nvPr/>
            </p:nvSpPr>
            <p:spPr>
              <a:xfrm>
                <a:off x="4791000" y="536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9A7B0F2-D2DA-E723-532A-B5C66AC0C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5364000"/>
                <a:ext cx="3465000" cy="461665"/>
              </a:xfrm>
              <a:prstGeom prst="rect">
                <a:avLst/>
              </a:prstGeom>
              <a:blipFill>
                <a:blip r:embed="rId1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7E36C8CE-3F9F-7434-771F-AB841AFFB162}"/>
                  </a:ext>
                </a:extLst>
              </p:cNvPr>
              <p:cNvSpPr txBox="1"/>
              <p:nvPr/>
            </p:nvSpPr>
            <p:spPr>
              <a:xfrm>
                <a:off x="4566000" y="279000"/>
                <a:ext cx="306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/>
                  <a:t> estimators</a:t>
                </a:r>
              </a:p>
            </p:txBody>
          </p:sp>
        </mc:Choice>
        <mc:Fallback xmlns="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7E36C8CE-3F9F-7434-771F-AB841AFFB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279000"/>
                <a:ext cx="3060000" cy="646331"/>
              </a:xfrm>
              <a:prstGeom prst="rect">
                <a:avLst/>
              </a:prstGeom>
              <a:blipFill>
                <a:blip r:embed="rId20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9" name="Left Brace 148">
            <a:extLst>
              <a:ext uri="{FF2B5EF4-FFF2-40B4-BE49-F238E27FC236}">
                <a16:creationId xmlns:a16="http://schemas.microsoft.com/office/drawing/2014/main" id="{760E727F-B87F-6307-5AF9-C738981F2B6A}"/>
              </a:ext>
            </a:extLst>
          </p:cNvPr>
          <p:cNvSpPr/>
          <p:nvPr/>
        </p:nvSpPr>
        <p:spPr>
          <a:xfrm rot="5400000">
            <a:off x="5893500" y="-3073500"/>
            <a:ext cx="405000" cy="855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Left Brace 150">
            <a:extLst>
              <a:ext uri="{FF2B5EF4-FFF2-40B4-BE49-F238E27FC236}">
                <a16:creationId xmlns:a16="http://schemas.microsoft.com/office/drawing/2014/main" id="{9CC4CF27-D892-1EEE-D0ED-ADCAD3ABFEC5}"/>
              </a:ext>
            </a:extLst>
          </p:cNvPr>
          <p:cNvSpPr/>
          <p:nvPr/>
        </p:nvSpPr>
        <p:spPr>
          <a:xfrm rot="10800000">
            <a:off x="9201000" y="2529000"/>
            <a:ext cx="405000" cy="3195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62C3B639-BF1A-B4B9-413B-61BCB10DB34A}"/>
                  </a:ext>
                </a:extLst>
              </p:cNvPr>
              <p:cNvSpPr txBox="1"/>
              <p:nvPr/>
            </p:nvSpPr>
            <p:spPr>
              <a:xfrm>
                <a:off x="9291000" y="3744000"/>
                <a:ext cx="306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/>
                  <a:t> samples</a:t>
                </a:r>
              </a:p>
            </p:txBody>
          </p:sp>
        </mc:Choice>
        <mc:Fallback xmlns="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62C3B639-BF1A-B4B9-413B-61BCB10DB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000" y="3744000"/>
                <a:ext cx="3060000" cy="646331"/>
              </a:xfrm>
              <a:prstGeom prst="rect">
                <a:avLst/>
              </a:prstGeom>
              <a:blipFill>
                <a:blip r:embed="rId21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Rectangle 153">
            <a:extLst>
              <a:ext uri="{FF2B5EF4-FFF2-40B4-BE49-F238E27FC236}">
                <a16:creationId xmlns:a16="http://schemas.microsoft.com/office/drawing/2014/main" id="{C96EDD89-FB5A-799A-7D4D-1C3D885AF35D}"/>
              </a:ext>
            </a:extLst>
          </p:cNvPr>
          <p:cNvSpPr/>
          <p:nvPr/>
        </p:nvSpPr>
        <p:spPr>
          <a:xfrm>
            <a:off x="1146000" y="5364000"/>
            <a:ext cx="265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Brute-force enumeration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4583143-E725-146E-02A1-5B877AD737B8}"/>
              </a:ext>
            </a:extLst>
          </p:cNvPr>
          <p:cNvSpPr/>
          <p:nvPr/>
        </p:nvSpPr>
        <p:spPr>
          <a:xfrm>
            <a:off x="5196000" y="5364000"/>
            <a:ext cx="265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Brute-force enumeration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99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8" grpId="0" animBg="1"/>
      <p:bldP spid="40" grpId="0" animBg="1"/>
      <p:bldP spid="41" grpId="0"/>
      <p:bldP spid="44" grpId="0"/>
      <p:bldP spid="63" grpId="0" animBg="1"/>
      <p:bldP spid="65" grpId="0" animBg="1"/>
      <p:bldP spid="67" grpId="0" animBg="1"/>
      <p:bldP spid="69" grpId="0" animBg="1"/>
      <p:bldP spid="71" grpId="0"/>
      <p:bldP spid="73" grpId="0"/>
      <p:bldP spid="75" grpId="0" animBg="1"/>
      <p:bldP spid="77" grpId="0" animBg="1"/>
      <p:bldP spid="79" grpId="0" animBg="1"/>
      <p:bldP spid="81" grpId="0" animBg="1"/>
      <p:bldP spid="83" grpId="0"/>
      <p:bldP spid="85" grpId="0"/>
      <p:bldP spid="87" grpId="0" animBg="1"/>
      <p:bldP spid="89" grpId="0" animBg="1"/>
      <p:bldP spid="91" grpId="0" animBg="1"/>
      <p:bldP spid="93" grpId="0" animBg="1"/>
      <p:bldP spid="95" grpId="0"/>
      <p:bldP spid="97" grpId="0"/>
      <p:bldP spid="99" grpId="0" animBg="1"/>
      <p:bldP spid="101" grpId="0" animBg="1"/>
      <p:bldP spid="103" grpId="0" animBg="1"/>
      <p:bldP spid="105" grpId="0" animBg="1"/>
      <p:bldP spid="107" grpId="0"/>
      <p:bldP spid="109" grpId="0"/>
      <p:bldP spid="111" grpId="0" animBg="1"/>
      <p:bldP spid="113" grpId="0" animBg="1"/>
      <p:bldP spid="115" grpId="0" animBg="1"/>
      <p:bldP spid="117" grpId="0" animBg="1"/>
      <p:bldP spid="119" grpId="0"/>
      <p:bldP spid="121" grpId="0"/>
      <p:bldP spid="123" grpId="0" animBg="1"/>
      <p:bldP spid="125" grpId="0" animBg="1"/>
      <p:bldP spid="127" grpId="0" animBg="1"/>
      <p:bldP spid="129" grpId="0" animBg="1"/>
      <p:bldP spid="131" grpId="0"/>
      <p:bldP spid="133" grpId="0"/>
      <p:bldP spid="135" grpId="0" animBg="1"/>
      <p:bldP spid="137" grpId="0" animBg="1"/>
      <p:bldP spid="139" grpId="0" animBg="1"/>
      <p:bldP spid="141" grpId="0" animBg="1"/>
      <p:bldP spid="143" grpId="0"/>
      <p:bldP spid="145" grpId="0"/>
      <p:bldP spid="147" grpId="0"/>
      <p:bldP spid="149" grpId="0" animBg="1"/>
      <p:bldP spid="151" grpId="0" animBg="1"/>
      <p:bldP spid="153" grpId="0"/>
      <p:bldP spid="154" grpId="0" animBg="1"/>
      <p:bldP spid="15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8AF7E-8E82-A255-BC31-662A7059E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6F379B55-7427-335E-EF28-07ED63058D41}"/>
              </a:ext>
            </a:extLst>
          </p:cNvPr>
          <p:cNvSpPr/>
          <p:nvPr/>
        </p:nvSpPr>
        <p:spPr>
          <a:xfrm>
            <a:off x="231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E03219-28E5-CB47-0455-306CB983A843}"/>
              </a:ext>
            </a:extLst>
          </p:cNvPr>
          <p:cNvSpPr/>
          <p:nvPr/>
        </p:nvSpPr>
        <p:spPr>
          <a:xfrm>
            <a:off x="267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0A8C4AE-A4C2-D567-2CD8-0C6BDE924F89}"/>
              </a:ext>
            </a:extLst>
          </p:cNvPr>
          <p:cNvSpPr/>
          <p:nvPr/>
        </p:nvSpPr>
        <p:spPr>
          <a:xfrm>
            <a:off x="303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71E926-F915-A1E8-9262-1545FB8C4723}"/>
              </a:ext>
            </a:extLst>
          </p:cNvPr>
          <p:cNvSpPr/>
          <p:nvPr/>
        </p:nvSpPr>
        <p:spPr>
          <a:xfrm>
            <a:off x="339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BE64C3-140B-BE54-E1FC-A81BD974CF61}"/>
                  </a:ext>
                </a:extLst>
              </p:cNvPr>
              <p:cNvSpPr txBox="1"/>
              <p:nvPr/>
            </p:nvSpPr>
            <p:spPr>
              <a:xfrm>
                <a:off x="2496000" y="261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A466A72-F4AB-4020-28BC-DBFD857DA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2619000"/>
                <a:ext cx="990000" cy="461665"/>
              </a:xfrm>
              <a:prstGeom prst="rect">
                <a:avLst/>
              </a:prstGeom>
              <a:blipFill>
                <a:blip r:embed="rId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EB29DB-2915-46C5-8D51-FEFB879B25BB}"/>
                  </a:ext>
                </a:extLst>
              </p:cNvPr>
              <p:cNvSpPr txBox="1"/>
              <p:nvPr/>
            </p:nvSpPr>
            <p:spPr>
              <a:xfrm>
                <a:off x="741000" y="225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4814FCC-F2FB-CA3A-0F9A-94D2618D2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2259000"/>
                <a:ext cx="3465000" cy="461665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93A9FC1-0A3E-5BD9-631F-CB2763C3BA3C}"/>
                  </a:ext>
                </a:extLst>
              </p:cNvPr>
              <p:cNvSpPr txBox="1"/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30803B8-68ED-0E58-E5B0-278F78EAD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D72ADD0-7995-0969-CD5D-53768D5B5893}"/>
                  </a:ext>
                </a:extLst>
              </p:cNvPr>
              <p:cNvSpPr txBox="1"/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B4DC747-2365-B7A6-24E2-334BA2AEF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>
            <a:extLst>
              <a:ext uri="{FF2B5EF4-FFF2-40B4-BE49-F238E27FC236}">
                <a16:creationId xmlns:a16="http://schemas.microsoft.com/office/drawing/2014/main" id="{29CB0092-2C2F-FFC0-1ED1-84FEBB0E4D6B}"/>
              </a:ext>
            </a:extLst>
          </p:cNvPr>
          <p:cNvSpPr/>
          <p:nvPr/>
        </p:nvSpPr>
        <p:spPr>
          <a:xfrm>
            <a:off x="231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AE9522F-FB1D-A3A1-F3D1-02425E273617}"/>
              </a:ext>
            </a:extLst>
          </p:cNvPr>
          <p:cNvSpPr/>
          <p:nvPr/>
        </p:nvSpPr>
        <p:spPr>
          <a:xfrm>
            <a:off x="267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213E61A-6FEB-62C3-50F6-148779848E14}"/>
              </a:ext>
            </a:extLst>
          </p:cNvPr>
          <p:cNvSpPr/>
          <p:nvPr/>
        </p:nvSpPr>
        <p:spPr>
          <a:xfrm>
            <a:off x="303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B946718-61F0-FBB5-0654-C286DB64E3E0}"/>
              </a:ext>
            </a:extLst>
          </p:cNvPr>
          <p:cNvSpPr/>
          <p:nvPr/>
        </p:nvSpPr>
        <p:spPr>
          <a:xfrm>
            <a:off x="339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76B2BBA-7FF6-0977-776B-0765819B7ACB}"/>
                  </a:ext>
                </a:extLst>
              </p:cNvPr>
              <p:cNvSpPr txBox="1"/>
              <p:nvPr/>
            </p:nvSpPr>
            <p:spPr>
              <a:xfrm>
                <a:off x="2496000" y="365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E6FFDE6-4F15-3E4E-BE2D-1C1B39239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3654000"/>
                <a:ext cx="990000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4DBEE4A-02B2-C4A9-42D3-7C2B8E7A83E2}"/>
                  </a:ext>
                </a:extLst>
              </p:cNvPr>
              <p:cNvSpPr txBox="1"/>
              <p:nvPr/>
            </p:nvSpPr>
            <p:spPr>
              <a:xfrm>
                <a:off x="741000" y="329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51DF2B5-999B-08BD-49E7-4B21878D3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3294000"/>
                <a:ext cx="3465000" cy="461665"/>
              </a:xfrm>
              <a:prstGeom prst="rect">
                <a:avLst/>
              </a:prstGeom>
              <a:blipFill>
                <a:blip r:embed="rId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0B7AE9D2-907A-97E1-1EB8-329A4EFAD4B2}"/>
              </a:ext>
            </a:extLst>
          </p:cNvPr>
          <p:cNvSpPr/>
          <p:nvPr/>
        </p:nvSpPr>
        <p:spPr>
          <a:xfrm>
            <a:off x="231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9907A06-E0B9-5272-7024-51D5AD1F9B76}"/>
              </a:ext>
            </a:extLst>
          </p:cNvPr>
          <p:cNvSpPr/>
          <p:nvPr/>
        </p:nvSpPr>
        <p:spPr>
          <a:xfrm>
            <a:off x="267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070BD7C-26BD-8669-DFB7-31FB0B8E3C34}"/>
              </a:ext>
            </a:extLst>
          </p:cNvPr>
          <p:cNvSpPr/>
          <p:nvPr/>
        </p:nvSpPr>
        <p:spPr>
          <a:xfrm>
            <a:off x="303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30D5735-DBD3-0D74-8826-B555DF6A0E9E}"/>
              </a:ext>
            </a:extLst>
          </p:cNvPr>
          <p:cNvSpPr/>
          <p:nvPr/>
        </p:nvSpPr>
        <p:spPr>
          <a:xfrm>
            <a:off x="339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A3F8036-0B47-2C18-A47A-4FD4E2FF6D97}"/>
                  </a:ext>
                </a:extLst>
              </p:cNvPr>
              <p:cNvSpPr txBox="1"/>
              <p:nvPr/>
            </p:nvSpPr>
            <p:spPr>
              <a:xfrm>
                <a:off x="2496000" y="468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2FCDF2A-1A37-C04E-6411-695DD3CF4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4689000"/>
                <a:ext cx="990000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DBE9CA6-114C-EB7C-66EB-5FAB1B356348}"/>
                  </a:ext>
                </a:extLst>
              </p:cNvPr>
              <p:cNvSpPr txBox="1"/>
              <p:nvPr/>
            </p:nvSpPr>
            <p:spPr>
              <a:xfrm>
                <a:off x="741000" y="432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11852FB-E94D-360A-6C4B-043AFF4F8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4329000"/>
                <a:ext cx="3465000" cy="461665"/>
              </a:xfrm>
              <a:prstGeom prst="rect">
                <a:avLst/>
              </a:prstGeom>
              <a:blipFill>
                <a:blip r:embed="rId9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Rectangle 86">
            <a:extLst>
              <a:ext uri="{FF2B5EF4-FFF2-40B4-BE49-F238E27FC236}">
                <a16:creationId xmlns:a16="http://schemas.microsoft.com/office/drawing/2014/main" id="{7B0BF8FA-5986-6582-BBF0-9E9D713501BD}"/>
              </a:ext>
            </a:extLst>
          </p:cNvPr>
          <p:cNvSpPr/>
          <p:nvPr/>
        </p:nvSpPr>
        <p:spPr>
          <a:xfrm>
            <a:off x="231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58EDF34-EA19-B762-ADBE-0A9E75401B79}"/>
              </a:ext>
            </a:extLst>
          </p:cNvPr>
          <p:cNvSpPr/>
          <p:nvPr/>
        </p:nvSpPr>
        <p:spPr>
          <a:xfrm>
            <a:off x="267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37A26BB-8253-4A56-61F5-82596F8DC8DF}"/>
              </a:ext>
            </a:extLst>
          </p:cNvPr>
          <p:cNvSpPr/>
          <p:nvPr/>
        </p:nvSpPr>
        <p:spPr>
          <a:xfrm>
            <a:off x="303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FC59D4E-7AE2-A06F-F4B0-38F272D2D83D}"/>
              </a:ext>
            </a:extLst>
          </p:cNvPr>
          <p:cNvSpPr/>
          <p:nvPr/>
        </p:nvSpPr>
        <p:spPr>
          <a:xfrm>
            <a:off x="339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CC2115E-143D-6878-89A7-652389783CCD}"/>
                  </a:ext>
                </a:extLst>
              </p:cNvPr>
              <p:cNvSpPr txBox="1"/>
              <p:nvPr/>
            </p:nvSpPr>
            <p:spPr>
              <a:xfrm>
                <a:off x="2496000" y="572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D8C073A-38E6-D203-B6AA-636A2B62C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5724000"/>
                <a:ext cx="990000" cy="461665"/>
              </a:xfrm>
              <a:prstGeom prst="rect">
                <a:avLst/>
              </a:prstGeom>
              <a:blipFill>
                <a:blip r:embed="rId10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8BD94A5-F1F5-D4F3-09A7-90AC363F16A4}"/>
                  </a:ext>
                </a:extLst>
              </p:cNvPr>
              <p:cNvSpPr txBox="1"/>
              <p:nvPr/>
            </p:nvSpPr>
            <p:spPr>
              <a:xfrm>
                <a:off x="741000" y="536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D28707F-8F3E-2774-7474-DD11F8E39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5364000"/>
                <a:ext cx="3465000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ectangle 98">
            <a:extLst>
              <a:ext uri="{FF2B5EF4-FFF2-40B4-BE49-F238E27FC236}">
                <a16:creationId xmlns:a16="http://schemas.microsoft.com/office/drawing/2014/main" id="{2A1BE385-1335-6B56-34F3-71F56D46CC47}"/>
              </a:ext>
            </a:extLst>
          </p:cNvPr>
          <p:cNvSpPr/>
          <p:nvPr/>
        </p:nvSpPr>
        <p:spPr>
          <a:xfrm>
            <a:off x="636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63E6042-04CF-F759-0E96-7C82EF47AB27}"/>
              </a:ext>
            </a:extLst>
          </p:cNvPr>
          <p:cNvSpPr/>
          <p:nvPr/>
        </p:nvSpPr>
        <p:spPr>
          <a:xfrm>
            <a:off x="672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2389B64-A708-1760-41ED-778768E063B1}"/>
              </a:ext>
            </a:extLst>
          </p:cNvPr>
          <p:cNvSpPr/>
          <p:nvPr/>
        </p:nvSpPr>
        <p:spPr>
          <a:xfrm>
            <a:off x="708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6C8F482-009A-8095-1FB2-987E43A064A1}"/>
              </a:ext>
            </a:extLst>
          </p:cNvPr>
          <p:cNvSpPr/>
          <p:nvPr/>
        </p:nvSpPr>
        <p:spPr>
          <a:xfrm>
            <a:off x="744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D4E32E4-7877-238C-A517-6013ED5115D7}"/>
                  </a:ext>
                </a:extLst>
              </p:cNvPr>
              <p:cNvSpPr txBox="1"/>
              <p:nvPr/>
            </p:nvSpPr>
            <p:spPr>
              <a:xfrm>
                <a:off x="6546000" y="261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2BB9A26-E8F4-8B8C-D2ED-AB9AADEDC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2619000"/>
                <a:ext cx="990000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A9378DF-00B7-2712-3002-5FE52B869BCF}"/>
                  </a:ext>
                </a:extLst>
              </p:cNvPr>
              <p:cNvSpPr txBox="1"/>
              <p:nvPr/>
            </p:nvSpPr>
            <p:spPr>
              <a:xfrm>
                <a:off x="4791000" y="225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7777CFB-19E4-4DE0-5E30-2CEAEF086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2259000"/>
                <a:ext cx="3465000" cy="461665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2071E74D-4E2B-F9A7-56E7-724F0A254EB4}"/>
              </a:ext>
            </a:extLst>
          </p:cNvPr>
          <p:cNvSpPr/>
          <p:nvPr/>
        </p:nvSpPr>
        <p:spPr>
          <a:xfrm>
            <a:off x="636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E8A7256-E62C-71F3-2696-A17BED59D823}"/>
              </a:ext>
            </a:extLst>
          </p:cNvPr>
          <p:cNvSpPr/>
          <p:nvPr/>
        </p:nvSpPr>
        <p:spPr>
          <a:xfrm>
            <a:off x="672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DEB6B67-3D83-9210-8643-07873A4644C1}"/>
              </a:ext>
            </a:extLst>
          </p:cNvPr>
          <p:cNvSpPr/>
          <p:nvPr/>
        </p:nvSpPr>
        <p:spPr>
          <a:xfrm>
            <a:off x="708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0F9A61B-448B-83EA-CB53-4F9D43EA685E}"/>
              </a:ext>
            </a:extLst>
          </p:cNvPr>
          <p:cNvSpPr/>
          <p:nvPr/>
        </p:nvSpPr>
        <p:spPr>
          <a:xfrm>
            <a:off x="744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38060CED-F963-3B20-8108-C4FDA84FAC16}"/>
                  </a:ext>
                </a:extLst>
              </p:cNvPr>
              <p:cNvSpPr txBox="1"/>
              <p:nvPr/>
            </p:nvSpPr>
            <p:spPr>
              <a:xfrm>
                <a:off x="6546000" y="365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3CD29C5-3C58-4E45-9F3B-FF25BF05B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3654000"/>
                <a:ext cx="990000" cy="461665"/>
              </a:xfrm>
              <a:prstGeom prst="rect">
                <a:avLst/>
              </a:prstGeom>
              <a:blipFill>
                <a:blip r:embed="rId1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30F8A011-32A5-B354-D74D-B5ED1FBA48A0}"/>
                  </a:ext>
                </a:extLst>
              </p:cNvPr>
              <p:cNvSpPr txBox="1"/>
              <p:nvPr/>
            </p:nvSpPr>
            <p:spPr>
              <a:xfrm>
                <a:off x="4791000" y="329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CA5D2C9-D723-0F8D-2DAA-11297228F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3294000"/>
                <a:ext cx="3465000" cy="461665"/>
              </a:xfrm>
              <a:prstGeom prst="rect">
                <a:avLst/>
              </a:prstGeom>
              <a:blipFill>
                <a:blip r:embed="rId15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Rectangle 122">
            <a:extLst>
              <a:ext uri="{FF2B5EF4-FFF2-40B4-BE49-F238E27FC236}">
                <a16:creationId xmlns:a16="http://schemas.microsoft.com/office/drawing/2014/main" id="{EC74FF14-EAA0-CE35-955B-4562D588AAB3}"/>
              </a:ext>
            </a:extLst>
          </p:cNvPr>
          <p:cNvSpPr/>
          <p:nvPr/>
        </p:nvSpPr>
        <p:spPr>
          <a:xfrm>
            <a:off x="636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AD30A03-1231-91AF-1F0C-9F1058ECECA8}"/>
              </a:ext>
            </a:extLst>
          </p:cNvPr>
          <p:cNvSpPr/>
          <p:nvPr/>
        </p:nvSpPr>
        <p:spPr>
          <a:xfrm>
            <a:off x="672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D700CA9-09E8-2AE7-04A3-683772D747EC}"/>
              </a:ext>
            </a:extLst>
          </p:cNvPr>
          <p:cNvSpPr/>
          <p:nvPr/>
        </p:nvSpPr>
        <p:spPr>
          <a:xfrm>
            <a:off x="708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5D6AC8C-F623-8C1A-09C4-CD7B728FD58B}"/>
              </a:ext>
            </a:extLst>
          </p:cNvPr>
          <p:cNvSpPr/>
          <p:nvPr/>
        </p:nvSpPr>
        <p:spPr>
          <a:xfrm>
            <a:off x="744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B706F702-0993-6E81-F0F7-BDA52DCF0D59}"/>
                  </a:ext>
                </a:extLst>
              </p:cNvPr>
              <p:cNvSpPr txBox="1"/>
              <p:nvPr/>
            </p:nvSpPr>
            <p:spPr>
              <a:xfrm>
                <a:off x="6546000" y="468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0639EAC-5FB5-C162-E668-6F65D1645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4689000"/>
                <a:ext cx="990000" cy="461665"/>
              </a:xfrm>
              <a:prstGeom prst="rect">
                <a:avLst/>
              </a:prstGeom>
              <a:blipFill>
                <a:blip r:embed="rId1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9D4BE74-E022-500D-BBFE-D64FC020624A}"/>
                  </a:ext>
                </a:extLst>
              </p:cNvPr>
              <p:cNvSpPr txBox="1"/>
              <p:nvPr/>
            </p:nvSpPr>
            <p:spPr>
              <a:xfrm>
                <a:off x="4791000" y="432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BD0E667-38C0-3276-BED8-21A74BD54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4329000"/>
                <a:ext cx="3465000" cy="461665"/>
              </a:xfrm>
              <a:prstGeom prst="rect">
                <a:avLst/>
              </a:prstGeom>
              <a:blipFill>
                <a:blip r:embed="rId1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Rectangle 134">
            <a:extLst>
              <a:ext uri="{FF2B5EF4-FFF2-40B4-BE49-F238E27FC236}">
                <a16:creationId xmlns:a16="http://schemas.microsoft.com/office/drawing/2014/main" id="{770CEEC0-17C1-268C-21F7-1200C9BFDD11}"/>
              </a:ext>
            </a:extLst>
          </p:cNvPr>
          <p:cNvSpPr/>
          <p:nvPr/>
        </p:nvSpPr>
        <p:spPr>
          <a:xfrm>
            <a:off x="636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F586867-7CE5-6716-333B-F3AC6B428899}"/>
              </a:ext>
            </a:extLst>
          </p:cNvPr>
          <p:cNvSpPr/>
          <p:nvPr/>
        </p:nvSpPr>
        <p:spPr>
          <a:xfrm>
            <a:off x="672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868BBD4-D3F5-3BC8-5E90-5EC925AE1867}"/>
              </a:ext>
            </a:extLst>
          </p:cNvPr>
          <p:cNvSpPr/>
          <p:nvPr/>
        </p:nvSpPr>
        <p:spPr>
          <a:xfrm>
            <a:off x="708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1EACDE0B-0B19-6AE2-7FEE-63311B005C07}"/>
              </a:ext>
            </a:extLst>
          </p:cNvPr>
          <p:cNvSpPr/>
          <p:nvPr/>
        </p:nvSpPr>
        <p:spPr>
          <a:xfrm>
            <a:off x="744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BCA33119-E579-2CC8-3B3B-4508F2E4AF6D}"/>
                  </a:ext>
                </a:extLst>
              </p:cNvPr>
              <p:cNvSpPr txBox="1"/>
              <p:nvPr/>
            </p:nvSpPr>
            <p:spPr>
              <a:xfrm>
                <a:off x="6546000" y="572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8E48339-0A82-94D8-FBDD-BEBE1F02D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5724000"/>
                <a:ext cx="990000" cy="461665"/>
              </a:xfrm>
              <a:prstGeom prst="rect">
                <a:avLst/>
              </a:prstGeom>
              <a:blipFill>
                <a:blip r:embed="rId1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40329110-0C5A-6CC0-B1EE-C88B67498C8C}"/>
                  </a:ext>
                </a:extLst>
              </p:cNvPr>
              <p:cNvSpPr txBox="1"/>
              <p:nvPr/>
            </p:nvSpPr>
            <p:spPr>
              <a:xfrm>
                <a:off x="4791000" y="536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9A7B0F2-D2DA-E723-532A-B5C66AC0C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5364000"/>
                <a:ext cx="3465000" cy="461665"/>
              </a:xfrm>
              <a:prstGeom prst="rect">
                <a:avLst/>
              </a:prstGeom>
              <a:blipFill>
                <a:blip r:embed="rId1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3AB6968D-6386-A28C-4D4D-18BD885CDC02}"/>
                  </a:ext>
                </a:extLst>
              </p:cNvPr>
              <p:cNvSpPr txBox="1"/>
              <p:nvPr/>
            </p:nvSpPr>
            <p:spPr>
              <a:xfrm>
                <a:off x="4566000" y="279000"/>
                <a:ext cx="306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/>
                  <a:t> estimators</a:t>
                </a:r>
              </a:p>
            </p:txBody>
          </p:sp>
        </mc:Choice>
        <mc:Fallback xmlns="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7E36C8CE-3F9F-7434-771F-AB841AFFB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279000"/>
                <a:ext cx="3060000" cy="646331"/>
              </a:xfrm>
              <a:prstGeom prst="rect">
                <a:avLst/>
              </a:prstGeom>
              <a:blipFill>
                <a:blip r:embed="rId20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9" name="Left Brace 148">
            <a:extLst>
              <a:ext uri="{FF2B5EF4-FFF2-40B4-BE49-F238E27FC236}">
                <a16:creationId xmlns:a16="http://schemas.microsoft.com/office/drawing/2014/main" id="{71D4948B-72C6-84D5-98A1-468B03982DA0}"/>
              </a:ext>
            </a:extLst>
          </p:cNvPr>
          <p:cNvSpPr/>
          <p:nvPr/>
        </p:nvSpPr>
        <p:spPr>
          <a:xfrm rot="5400000">
            <a:off x="5893500" y="-3073500"/>
            <a:ext cx="405000" cy="855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Left Brace 150">
            <a:extLst>
              <a:ext uri="{FF2B5EF4-FFF2-40B4-BE49-F238E27FC236}">
                <a16:creationId xmlns:a16="http://schemas.microsoft.com/office/drawing/2014/main" id="{1B7D1C1D-64C0-8407-0381-B557C1909F85}"/>
              </a:ext>
            </a:extLst>
          </p:cNvPr>
          <p:cNvSpPr/>
          <p:nvPr/>
        </p:nvSpPr>
        <p:spPr>
          <a:xfrm rot="10800000">
            <a:off x="9201000" y="2529000"/>
            <a:ext cx="405000" cy="3195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5F85A88A-91F5-3674-8396-E8707154E8BB}"/>
                  </a:ext>
                </a:extLst>
              </p:cNvPr>
              <p:cNvSpPr txBox="1"/>
              <p:nvPr/>
            </p:nvSpPr>
            <p:spPr>
              <a:xfrm>
                <a:off x="9291000" y="3744000"/>
                <a:ext cx="306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/>
                  <a:t> samples</a:t>
                </a:r>
              </a:p>
            </p:txBody>
          </p:sp>
        </mc:Choice>
        <mc:Fallback xmlns="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62C3B639-BF1A-B4B9-413B-61BCB10DB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000" y="3744000"/>
                <a:ext cx="3060000" cy="646331"/>
              </a:xfrm>
              <a:prstGeom prst="rect">
                <a:avLst/>
              </a:prstGeom>
              <a:blipFill>
                <a:blip r:embed="rId21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3379AF7C-6A4D-BB60-FCCE-8D4AD881B433}"/>
              </a:ext>
            </a:extLst>
          </p:cNvPr>
          <p:cNvSpPr/>
          <p:nvPr/>
        </p:nvSpPr>
        <p:spPr>
          <a:xfrm>
            <a:off x="-114000" y="-126000"/>
            <a:ext cx="12420000" cy="7110000"/>
          </a:xfrm>
          <a:prstGeom prst="rect">
            <a:avLst/>
          </a:prstGeom>
          <a:solidFill>
            <a:srgbClr val="FFFFFF">
              <a:alpha val="8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EA356F-C981-9E96-9BE2-89BD3F726E75}"/>
              </a:ext>
            </a:extLst>
          </p:cNvPr>
          <p:cNvSpPr txBox="1"/>
          <p:nvPr/>
        </p:nvSpPr>
        <p:spPr>
          <a:xfrm>
            <a:off x="-474000" y="369000"/>
            <a:ext cx="459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Recipe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161797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B75BA-9540-914E-91A3-C0B7CCCC9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0A7B515E-549D-913E-490C-1F3A22F18312}"/>
              </a:ext>
            </a:extLst>
          </p:cNvPr>
          <p:cNvSpPr/>
          <p:nvPr/>
        </p:nvSpPr>
        <p:spPr>
          <a:xfrm>
            <a:off x="231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0E051DA-8FCB-71B4-ED96-EDA4AB429BEC}"/>
              </a:ext>
            </a:extLst>
          </p:cNvPr>
          <p:cNvSpPr/>
          <p:nvPr/>
        </p:nvSpPr>
        <p:spPr>
          <a:xfrm>
            <a:off x="267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EF19404-BF16-EE42-3595-C0A71CAAAD36}"/>
              </a:ext>
            </a:extLst>
          </p:cNvPr>
          <p:cNvSpPr/>
          <p:nvPr/>
        </p:nvSpPr>
        <p:spPr>
          <a:xfrm>
            <a:off x="303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0266ED5-5629-C00F-BC84-D18A9DD93540}"/>
              </a:ext>
            </a:extLst>
          </p:cNvPr>
          <p:cNvSpPr/>
          <p:nvPr/>
        </p:nvSpPr>
        <p:spPr>
          <a:xfrm>
            <a:off x="339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C9954BA-8AAE-4114-8E3A-336F98936CAB}"/>
                  </a:ext>
                </a:extLst>
              </p:cNvPr>
              <p:cNvSpPr txBox="1"/>
              <p:nvPr/>
            </p:nvSpPr>
            <p:spPr>
              <a:xfrm>
                <a:off x="2496000" y="365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E6FFDE6-4F15-3E4E-BE2D-1C1B39239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3654000"/>
                <a:ext cx="990000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D18847F-A9D2-177F-7DD0-2FBED2629A07}"/>
                  </a:ext>
                </a:extLst>
              </p:cNvPr>
              <p:cNvSpPr txBox="1"/>
              <p:nvPr/>
            </p:nvSpPr>
            <p:spPr>
              <a:xfrm>
                <a:off x="741000" y="329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51DF2B5-999B-08BD-49E7-4B21878D3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3294000"/>
                <a:ext cx="3465000" cy="461665"/>
              </a:xfrm>
              <a:prstGeom prst="rect">
                <a:avLst/>
              </a:prstGeom>
              <a:blipFill>
                <a:blip r:embed="rId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F371D92A-72B5-1D1F-3EBC-D3E5A5DFC2C3}"/>
              </a:ext>
            </a:extLst>
          </p:cNvPr>
          <p:cNvSpPr/>
          <p:nvPr/>
        </p:nvSpPr>
        <p:spPr>
          <a:xfrm>
            <a:off x="231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544D55C-5C67-28A2-FDD7-71DEF9030E8F}"/>
              </a:ext>
            </a:extLst>
          </p:cNvPr>
          <p:cNvSpPr/>
          <p:nvPr/>
        </p:nvSpPr>
        <p:spPr>
          <a:xfrm>
            <a:off x="267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D054F66-DE00-F880-543D-790DD20C55B1}"/>
              </a:ext>
            </a:extLst>
          </p:cNvPr>
          <p:cNvSpPr/>
          <p:nvPr/>
        </p:nvSpPr>
        <p:spPr>
          <a:xfrm>
            <a:off x="303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0C6E785-5C2D-135B-66A2-7DD84A230CE8}"/>
              </a:ext>
            </a:extLst>
          </p:cNvPr>
          <p:cNvSpPr/>
          <p:nvPr/>
        </p:nvSpPr>
        <p:spPr>
          <a:xfrm>
            <a:off x="339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F244E55-1B3B-F021-77A8-0532BE869718}"/>
                  </a:ext>
                </a:extLst>
              </p:cNvPr>
              <p:cNvSpPr txBox="1"/>
              <p:nvPr/>
            </p:nvSpPr>
            <p:spPr>
              <a:xfrm>
                <a:off x="2496000" y="468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2FCDF2A-1A37-C04E-6411-695DD3CF4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4689000"/>
                <a:ext cx="990000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AFF444A-709F-3F78-45CC-0084256DF3B5}"/>
                  </a:ext>
                </a:extLst>
              </p:cNvPr>
              <p:cNvSpPr txBox="1"/>
              <p:nvPr/>
            </p:nvSpPr>
            <p:spPr>
              <a:xfrm>
                <a:off x="741000" y="432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11852FB-E94D-360A-6C4B-043AFF4F8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4329000"/>
                <a:ext cx="3465000" cy="461665"/>
              </a:xfrm>
              <a:prstGeom prst="rect">
                <a:avLst/>
              </a:prstGeom>
              <a:blipFill>
                <a:blip r:embed="rId9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Rectangle 86">
            <a:extLst>
              <a:ext uri="{FF2B5EF4-FFF2-40B4-BE49-F238E27FC236}">
                <a16:creationId xmlns:a16="http://schemas.microsoft.com/office/drawing/2014/main" id="{11E03331-24B1-FF68-A052-49B8073E3F54}"/>
              </a:ext>
            </a:extLst>
          </p:cNvPr>
          <p:cNvSpPr/>
          <p:nvPr/>
        </p:nvSpPr>
        <p:spPr>
          <a:xfrm>
            <a:off x="231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9A3CDB4-BE5F-108F-456F-FB183E48C855}"/>
              </a:ext>
            </a:extLst>
          </p:cNvPr>
          <p:cNvSpPr/>
          <p:nvPr/>
        </p:nvSpPr>
        <p:spPr>
          <a:xfrm>
            <a:off x="267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BA522BF-7FC7-E898-845C-E4B4665E1BEC}"/>
              </a:ext>
            </a:extLst>
          </p:cNvPr>
          <p:cNvSpPr/>
          <p:nvPr/>
        </p:nvSpPr>
        <p:spPr>
          <a:xfrm>
            <a:off x="303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2C12E56-8C66-5C7B-610B-01C252525BEA}"/>
              </a:ext>
            </a:extLst>
          </p:cNvPr>
          <p:cNvSpPr/>
          <p:nvPr/>
        </p:nvSpPr>
        <p:spPr>
          <a:xfrm>
            <a:off x="339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85D20FEE-C164-B88F-9BD4-48E364A76ED9}"/>
                  </a:ext>
                </a:extLst>
              </p:cNvPr>
              <p:cNvSpPr txBox="1"/>
              <p:nvPr/>
            </p:nvSpPr>
            <p:spPr>
              <a:xfrm>
                <a:off x="2496000" y="572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D8C073A-38E6-D203-B6AA-636A2B62C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5724000"/>
                <a:ext cx="990000" cy="461665"/>
              </a:xfrm>
              <a:prstGeom prst="rect">
                <a:avLst/>
              </a:prstGeom>
              <a:blipFill>
                <a:blip r:embed="rId10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FF24365-9612-7924-0947-4F33E27DA9BF}"/>
                  </a:ext>
                </a:extLst>
              </p:cNvPr>
              <p:cNvSpPr txBox="1"/>
              <p:nvPr/>
            </p:nvSpPr>
            <p:spPr>
              <a:xfrm>
                <a:off x="741000" y="536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D28707F-8F3E-2774-7474-DD11F8E39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5364000"/>
                <a:ext cx="3465000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27298BAC-5AD1-39B9-3CDF-C33F86DDC397}"/>
              </a:ext>
            </a:extLst>
          </p:cNvPr>
          <p:cNvSpPr/>
          <p:nvPr/>
        </p:nvSpPr>
        <p:spPr>
          <a:xfrm>
            <a:off x="636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3DD27CD-3CD3-3ECC-99AF-6462BC2DDFAD}"/>
              </a:ext>
            </a:extLst>
          </p:cNvPr>
          <p:cNvSpPr/>
          <p:nvPr/>
        </p:nvSpPr>
        <p:spPr>
          <a:xfrm>
            <a:off x="672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B30946EC-AEB3-8C20-435D-2D51C1597BCC}"/>
              </a:ext>
            </a:extLst>
          </p:cNvPr>
          <p:cNvSpPr/>
          <p:nvPr/>
        </p:nvSpPr>
        <p:spPr>
          <a:xfrm>
            <a:off x="708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9D7353C-4DFC-42B4-1910-BFFCDEB1ACED}"/>
              </a:ext>
            </a:extLst>
          </p:cNvPr>
          <p:cNvSpPr/>
          <p:nvPr/>
        </p:nvSpPr>
        <p:spPr>
          <a:xfrm>
            <a:off x="744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25C2AC13-2A4E-965E-2D8D-05E172F07945}"/>
                  </a:ext>
                </a:extLst>
              </p:cNvPr>
              <p:cNvSpPr txBox="1"/>
              <p:nvPr/>
            </p:nvSpPr>
            <p:spPr>
              <a:xfrm>
                <a:off x="6546000" y="365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3CD29C5-3C58-4E45-9F3B-FF25BF05B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3654000"/>
                <a:ext cx="990000" cy="461665"/>
              </a:xfrm>
              <a:prstGeom prst="rect">
                <a:avLst/>
              </a:prstGeom>
              <a:blipFill>
                <a:blip r:embed="rId1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856BAFA-5862-234E-F07D-E677E4DF6ABB}"/>
                  </a:ext>
                </a:extLst>
              </p:cNvPr>
              <p:cNvSpPr txBox="1"/>
              <p:nvPr/>
            </p:nvSpPr>
            <p:spPr>
              <a:xfrm>
                <a:off x="4791000" y="329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CA5D2C9-D723-0F8D-2DAA-11297228F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3294000"/>
                <a:ext cx="3465000" cy="461665"/>
              </a:xfrm>
              <a:prstGeom prst="rect">
                <a:avLst/>
              </a:prstGeom>
              <a:blipFill>
                <a:blip r:embed="rId15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Rectangle 122">
            <a:extLst>
              <a:ext uri="{FF2B5EF4-FFF2-40B4-BE49-F238E27FC236}">
                <a16:creationId xmlns:a16="http://schemas.microsoft.com/office/drawing/2014/main" id="{1DCFF562-DDE3-3FE6-185F-3586B4F2C274}"/>
              </a:ext>
            </a:extLst>
          </p:cNvPr>
          <p:cNvSpPr/>
          <p:nvPr/>
        </p:nvSpPr>
        <p:spPr>
          <a:xfrm>
            <a:off x="636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73DFA20-1159-D472-7C46-7E2F3DEA068D}"/>
              </a:ext>
            </a:extLst>
          </p:cNvPr>
          <p:cNvSpPr/>
          <p:nvPr/>
        </p:nvSpPr>
        <p:spPr>
          <a:xfrm>
            <a:off x="672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8D98AA5-C362-3FBF-0B17-8DF7AA1C48E5}"/>
              </a:ext>
            </a:extLst>
          </p:cNvPr>
          <p:cNvSpPr/>
          <p:nvPr/>
        </p:nvSpPr>
        <p:spPr>
          <a:xfrm>
            <a:off x="708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DF53EBE-AAE7-6473-090A-E3EF7A7E0107}"/>
              </a:ext>
            </a:extLst>
          </p:cNvPr>
          <p:cNvSpPr/>
          <p:nvPr/>
        </p:nvSpPr>
        <p:spPr>
          <a:xfrm>
            <a:off x="744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265C620A-87DF-7296-C8E2-658C7CECC872}"/>
                  </a:ext>
                </a:extLst>
              </p:cNvPr>
              <p:cNvSpPr txBox="1"/>
              <p:nvPr/>
            </p:nvSpPr>
            <p:spPr>
              <a:xfrm>
                <a:off x="6546000" y="468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0639EAC-5FB5-C162-E668-6F65D1645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4689000"/>
                <a:ext cx="990000" cy="461665"/>
              </a:xfrm>
              <a:prstGeom prst="rect">
                <a:avLst/>
              </a:prstGeom>
              <a:blipFill>
                <a:blip r:embed="rId1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92F69C7B-34BF-4B71-806A-A1A17AAE4EDC}"/>
                  </a:ext>
                </a:extLst>
              </p:cNvPr>
              <p:cNvSpPr txBox="1"/>
              <p:nvPr/>
            </p:nvSpPr>
            <p:spPr>
              <a:xfrm>
                <a:off x="4791000" y="432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BD0E667-38C0-3276-BED8-21A74BD54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4329000"/>
                <a:ext cx="3465000" cy="461665"/>
              </a:xfrm>
              <a:prstGeom prst="rect">
                <a:avLst/>
              </a:prstGeom>
              <a:blipFill>
                <a:blip r:embed="rId1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Rectangle 134">
            <a:extLst>
              <a:ext uri="{FF2B5EF4-FFF2-40B4-BE49-F238E27FC236}">
                <a16:creationId xmlns:a16="http://schemas.microsoft.com/office/drawing/2014/main" id="{D0FC93B5-AFF2-0253-EDD2-DD82B4BF11B7}"/>
              </a:ext>
            </a:extLst>
          </p:cNvPr>
          <p:cNvSpPr/>
          <p:nvPr/>
        </p:nvSpPr>
        <p:spPr>
          <a:xfrm>
            <a:off x="636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093D3D0-28F4-FBD5-2B0C-4CB9A9FF3ED2}"/>
              </a:ext>
            </a:extLst>
          </p:cNvPr>
          <p:cNvSpPr/>
          <p:nvPr/>
        </p:nvSpPr>
        <p:spPr>
          <a:xfrm>
            <a:off x="672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472A248D-37BB-FE84-9938-308E1AB2F2E9}"/>
              </a:ext>
            </a:extLst>
          </p:cNvPr>
          <p:cNvSpPr/>
          <p:nvPr/>
        </p:nvSpPr>
        <p:spPr>
          <a:xfrm>
            <a:off x="708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EBA60E3-DFB7-CB72-993C-7B87B1592AFE}"/>
              </a:ext>
            </a:extLst>
          </p:cNvPr>
          <p:cNvSpPr/>
          <p:nvPr/>
        </p:nvSpPr>
        <p:spPr>
          <a:xfrm>
            <a:off x="744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76913A63-E980-A7D2-231D-B0DC0CF78851}"/>
                  </a:ext>
                </a:extLst>
              </p:cNvPr>
              <p:cNvSpPr txBox="1"/>
              <p:nvPr/>
            </p:nvSpPr>
            <p:spPr>
              <a:xfrm>
                <a:off x="6546000" y="572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8E48339-0A82-94D8-FBDD-BEBE1F02D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5724000"/>
                <a:ext cx="990000" cy="461665"/>
              </a:xfrm>
              <a:prstGeom prst="rect">
                <a:avLst/>
              </a:prstGeom>
              <a:blipFill>
                <a:blip r:embed="rId1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3E1C2F5-9B23-E0FD-F731-A8DA77459939}"/>
                  </a:ext>
                </a:extLst>
              </p:cNvPr>
              <p:cNvSpPr txBox="1"/>
              <p:nvPr/>
            </p:nvSpPr>
            <p:spPr>
              <a:xfrm>
                <a:off x="4791000" y="536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9A7B0F2-D2DA-E723-532A-B5C66AC0C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5364000"/>
                <a:ext cx="3465000" cy="461665"/>
              </a:xfrm>
              <a:prstGeom prst="rect">
                <a:avLst/>
              </a:prstGeom>
              <a:blipFill>
                <a:blip r:embed="rId1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65DCB6EC-5B13-2B5E-C1C7-FC89CDBFFDCA}"/>
                  </a:ext>
                </a:extLst>
              </p:cNvPr>
              <p:cNvSpPr txBox="1"/>
              <p:nvPr/>
            </p:nvSpPr>
            <p:spPr>
              <a:xfrm>
                <a:off x="4566000" y="279000"/>
                <a:ext cx="306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/>
                  <a:t> estimators</a:t>
                </a:r>
              </a:p>
            </p:txBody>
          </p:sp>
        </mc:Choice>
        <mc:Fallback xmlns="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7E36C8CE-3F9F-7434-771F-AB841AFFB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279000"/>
                <a:ext cx="3060000" cy="646331"/>
              </a:xfrm>
              <a:prstGeom prst="rect">
                <a:avLst/>
              </a:prstGeom>
              <a:blipFill>
                <a:blip r:embed="rId20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9" name="Left Brace 148">
            <a:extLst>
              <a:ext uri="{FF2B5EF4-FFF2-40B4-BE49-F238E27FC236}">
                <a16:creationId xmlns:a16="http://schemas.microsoft.com/office/drawing/2014/main" id="{D587406E-3093-0043-114F-3F1F690DDBBE}"/>
              </a:ext>
            </a:extLst>
          </p:cNvPr>
          <p:cNvSpPr/>
          <p:nvPr/>
        </p:nvSpPr>
        <p:spPr>
          <a:xfrm rot="5400000">
            <a:off x="5893500" y="-3073500"/>
            <a:ext cx="405000" cy="855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Left Brace 150">
            <a:extLst>
              <a:ext uri="{FF2B5EF4-FFF2-40B4-BE49-F238E27FC236}">
                <a16:creationId xmlns:a16="http://schemas.microsoft.com/office/drawing/2014/main" id="{6CB6049E-9209-149C-7AEA-9F6497CD4726}"/>
              </a:ext>
            </a:extLst>
          </p:cNvPr>
          <p:cNvSpPr/>
          <p:nvPr/>
        </p:nvSpPr>
        <p:spPr>
          <a:xfrm rot="10800000">
            <a:off x="9201000" y="2529000"/>
            <a:ext cx="405000" cy="3195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76C2FE91-2D55-9175-E93B-57DE8641B56B}"/>
                  </a:ext>
                </a:extLst>
              </p:cNvPr>
              <p:cNvSpPr txBox="1"/>
              <p:nvPr/>
            </p:nvSpPr>
            <p:spPr>
              <a:xfrm>
                <a:off x="9291000" y="3744000"/>
                <a:ext cx="306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/>
                  <a:t> samples</a:t>
                </a:r>
              </a:p>
            </p:txBody>
          </p:sp>
        </mc:Choice>
        <mc:Fallback xmlns="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62C3B639-BF1A-B4B9-413B-61BCB10DB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000" y="3744000"/>
                <a:ext cx="3060000" cy="646331"/>
              </a:xfrm>
              <a:prstGeom prst="rect">
                <a:avLst/>
              </a:prstGeom>
              <a:blipFill>
                <a:blip r:embed="rId21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97C3FCE-5A1D-859F-134B-9BDFCCA49B94}"/>
              </a:ext>
            </a:extLst>
          </p:cNvPr>
          <p:cNvSpPr/>
          <p:nvPr/>
        </p:nvSpPr>
        <p:spPr>
          <a:xfrm>
            <a:off x="-114000" y="-126000"/>
            <a:ext cx="12420000" cy="7110000"/>
          </a:xfrm>
          <a:prstGeom prst="rect">
            <a:avLst/>
          </a:prstGeom>
          <a:solidFill>
            <a:srgbClr val="FFFFFF">
              <a:alpha val="8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3EE250-4140-64A8-BC4D-223DFA0E8401}"/>
              </a:ext>
            </a:extLst>
          </p:cNvPr>
          <p:cNvSpPr/>
          <p:nvPr/>
        </p:nvSpPr>
        <p:spPr>
          <a:xfrm>
            <a:off x="231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8ECD6A8-16E7-AF79-42B2-3C75EF17EEC0}"/>
              </a:ext>
            </a:extLst>
          </p:cNvPr>
          <p:cNvSpPr/>
          <p:nvPr/>
        </p:nvSpPr>
        <p:spPr>
          <a:xfrm>
            <a:off x="267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8FF108F-4535-2691-C608-F8C060B3DA45}"/>
              </a:ext>
            </a:extLst>
          </p:cNvPr>
          <p:cNvSpPr/>
          <p:nvPr/>
        </p:nvSpPr>
        <p:spPr>
          <a:xfrm>
            <a:off x="303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8AE9110-CFAF-6BBD-5BED-D497B1FB24A1}"/>
              </a:ext>
            </a:extLst>
          </p:cNvPr>
          <p:cNvSpPr/>
          <p:nvPr/>
        </p:nvSpPr>
        <p:spPr>
          <a:xfrm>
            <a:off x="339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2510B21-BD7F-86C5-74A8-19FE72511BF5}"/>
                  </a:ext>
                </a:extLst>
              </p:cNvPr>
              <p:cNvSpPr txBox="1"/>
              <p:nvPr/>
            </p:nvSpPr>
            <p:spPr>
              <a:xfrm>
                <a:off x="2496000" y="261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A466A72-F4AB-4020-28BC-DBFD857DA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2619000"/>
                <a:ext cx="990000" cy="461665"/>
              </a:xfrm>
              <a:prstGeom prst="rect">
                <a:avLst/>
              </a:prstGeom>
              <a:blipFill>
                <a:blip r:embed="rId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1978C5B-F115-7C85-2823-F7837A67ACC0}"/>
                  </a:ext>
                </a:extLst>
              </p:cNvPr>
              <p:cNvSpPr txBox="1"/>
              <p:nvPr/>
            </p:nvSpPr>
            <p:spPr>
              <a:xfrm>
                <a:off x="741000" y="225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4814FCC-F2FB-CA3A-0F9A-94D2618D2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2259000"/>
                <a:ext cx="3465000" cy="461665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ectangle 98">
            <a:extLst>
              <a:ext uri="{FF2B5EF4-FFF2-40B4-BE49-F238E27FC236}">
                <a16:creationId xmlns:a16="http://schemas.microsoft.com/office/drawing/2014/main" id="{9E1A14F2-E21A-76D7-13E7-3929E4FD1A02}"/>
              </a:ext>
            </a:extLst>
          </p:cNvPr>
          <p:cNvSpPr/>
          <p:nvPr/>
        </p:nvSpPr>
        <p:spPr>
          <a:xfrm>
            <a:off x="636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99125CC-F0A7-556B-CAED-23973695DEDF}"/>
              </a:ext>
            </a:extLst>
          </p:cNvPr>
          <p:cNvSpPr/>
          <p:nvPr/>
        </p:nvSpPr>
        <p:spPr>
          <a:xfrm>
            <a:off x="672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D1B6D74-F9D1-140E-F72E-89165910C20F}"/>
              </a:ext>
            </a:extLst>
          </p:cNvPr>
          <p:cNvSpPr/>
          <p:nvPr/>
        </p:nvSpPr>
        <p:spPr>
          <a:xfrm>
            <a:off x="708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CC83427-AFEC-376B-1964-ED07618A67DD}"/>
              </a:ext>
            </a:extLst>
          </p:cNvPr>
          <p:cNvSpPr/>
          <p:nvPr/>
        </p:nvSpPr>
        <p:spPr>
          <a:xfrm>
            <a:off x="744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4D21280-4547-FCF7-FED2-03D3F0BEADBA}"/>
                  </a:ext>
                </a:extLst>
              </p:cNvPr>
              <p:cNvSpPr txBox="1"/>
              <p:nvPr/>
            </p:nvSpPr>
            <p:spPr>
              <a:xfrm>
                <a:off x="6546000" y="261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2BB9A26-E8F4-8B8C-D2ED-AB9AADEDC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2619000"/>
                <a:ext cx="990000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9C821CC-AE83-3EFE-65EF-37987D024F74}"/>
                  </a:ext>
                </a:extLst>
              </p:cNvPr>
              <p:cNvSpPr txBox="1"/>
              <p:nvPr/>
            </p:nvSpPr>
            <p:spPr>
              <a:xfrm>
                <a:off x="4791000" y="225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7777CFB-19E4-4DE0-5E30-2CEAEF086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2259000"/>
                <a:ext cx="3465000" cy="461665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CF6C70D-FDF8-06C0-4C66-994DD8F706B1}"/>
              </a:ext>
            </a:extLst>
          </p:cNvPr>
          <p:cNvSpPr txBox="1"/>
          <p:nvPr/>
        </p:nvSpPr>
        <p:spPr>
          <a:xfrm>
            <a:off x="-474000" y="369000"/>
            <a:ext cx="459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Recipe</a:t>
            </a:r>
            <a:endParaRPr lang="en-GB" sz="4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8D320FC-4D95-55D2-57E9-41F465DECF09}"/>
                  </a:ext>
                </a:extLst>
              </p:cNvPr>
              <p:cNvSpPr txBox="1"/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30803B8-68ED-0E58-E5B0-278F78EAD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F7422B5-F97B-4D04-EE2A-4229E669BE9D}"/>
                  </a:ext>
                </a:extLst>
              </p:cNvPr>
              <p:cNvSpPr txBox="1"/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B4DC747-2365-B7A6-24E2-334BA2AEF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1D77E32-B9E3-3FB2-68C8-5B413D01FDC2}"/>
              </a:ext>
            </a:extLst>
          </p:cNvPr>
          <p:cNvSpPr/>
          <p:nvPr/>
        </p:nvSpPr>
        <p:spPr>
          <a:xfrm>
            <a:off x="6411000" y="3609000"/>
            <a:ext cx="553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1. “Direct-sum” decomposition of randomness usage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43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1699-DE4D-261A-7CC2-89E8014BE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>
            <a:extLst>
              <a:ext uri="{FF2B5EF4-FFF2-40B4-BE49-F238E27FC236}">
                <a16:creationId xmlns:a16="http://schemas.microsoft.com/office/drawing/2014/main" id="{20FABC23-7AC9-8DF2-FCD1-049268DD09CD}"/>
              </a:ext>
            </a:extLst>
          </p:cNvPr>
          <p:cNvSpPr/>
          <p:nvPr/>
        </p:nvSpPr>
        <p:spPr>
          <a:xfrm>
            <a:off x="636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F0027B4-4568-FD8F-E496-7780FE204254}"/>
              </a:ext>
            </a:extLst>
          </p:cNvPr>
          <p:cNvSpPr/>
          <p:nvPr/>
        </p:nvSpPr>
        <p:spPr>
          <a:xfrm>
            <a:off x="672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91F93A0-4230-BE57-3A0B-EE350B78944F}"/>
              </a:ext>
            </a:extLst>
          </p:cNvPr>
          <p:cNvSpPr/>
          <p:nvPr/>
        </p:nvSpPr>
        <p:spPr>
          <a:xfrm>
            <a:off x="708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E5ACD70-93AF-3299-E25C-1B8C00C90DA6}"/>
              </a:ext>
            </a:extLst>
          </p:cNvPr>
          <p:cNvSpPr/>
          <p:nvPr/>
        </p:nvSpPr>
        <p:spPr>
          <a:xfrm>
            <a:off x="744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279CC9C-D8CE-9E84-B0EA-93B6867B3215}"/>
                  </a:ext>
                </a:extLst>
              </p:cNvPr>
              <p:cNvSpPr txBox="1"/>
              <p:nvPr/>
            </p:nvSpPr>
            <p:spPr>
              <a:xfrm>
                <a:off x="6546000" y="365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43CD29C5-3C58-4E45-9F3B-FF25BF05B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3654000"/>
                <a:ext cx="990000" cy="461665"/>
              </a:xfrm>
              <a:prstGeom prst="rect">
                <a:avLst/>
              </a:prstGeom>
              <a:blipFill>
                <a:blip r:embed="rId1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1646DCF5-950F-2C51-E40A-171879683197}"/>
                  </a:ext>
                </a:extLst>
              </p:cNvPr>
              <p:cNvSpPr txBox="1"/>
              <p:nvPr/>
            </p:nvSpPr>
            <p:spPr>
              <a:xfrm>
                <a:off x="4791000" y="329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CA5D2C9-D723-0F8D-2DAA-11297228F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3294000"/>
                <a:ext cx="3465000" cy="461665"/>
              </a:xfrm>
              <a:prstGeom prst="rect">
                <a:avLst/>
              </a:prstGeom>
              <a:blipFill>
                <a:blip r:embed="rId15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Rectangle 122">
            <a:extLst>
              <a:ext uri="{FF2B5EF4-FFF2-40B4-BE49-F238E27FC236}">
                <a16:creationId xmlns:a16="http://schemas.microsoft.com/office/drawing/2014/main" id="{68ACE581-D237-7A73-EA85-C212253E611C}"/>
              </a:ext>
            </a:extLst>
          </p:cNvPr>
          <p:cNvSpPr/>
          <p:nvPr/>
        </p:nvSpPr>
        <p:spPr>
          <a:xfrm>
            <a:off x="636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8B16C7-2C76-5253-59F8-9478EE991AA8}"/>
              </a:ext>
            </a:extLst>
          </p:cNvPr>
          <p:cNvSpPr/>
          <p:nvPr/>
        </p:nvSpPr>
        <p:spPr>
          <a:xfrm>
            <a:off x="672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8FDB32-F9AA-4FE2-50E4-BBB399FA66AD}"/>
              </a:ext>
            </a:extLst>
          </p:cNvPr>
          <p:cNvSpPr/>
          <p:nvPr/>
        </p:nvSpPr>
        <p:spPr>
          <a:xfrm>
            <a:off x="708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DEAF0FB-3D7A-05E1-0F91-A8EE587E2E47}"/>
              </a:ext>
            </a:extLst>
          </p:cNvPr>
          <p:cNvSpPr/>
          <p:nvPr/>
        </p:nvSpPr>
        <p:spPr>
          <a:xfrm>
            <a:off x="744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EEC552C-1F9A-053C-8EC4-C13EF0A3D013}"/>
                  </a:ext>
                </a:extLst>
              </p:cNvPr>
              <p:cNvSpPr txBox="1"/>
              <p:nvPr/>
            </p:nvSpPr>
            <p:spPr>
              <a:xfrm>
                <a:off x="6546000" y="468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0639EAC-5FB5-C162-E668-6F65D1645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4689000"/>
                <a:ext cx="990000" cy="461665"/>
              </a:xfrm>
              <a:prstGeom prst="rect">
                <a:avLst/>
              </a:prstGeom>
              <a:blipFill>
                <a:blip r:embed="rId1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18282218-ACF0-3458-868C-AF5C2A5E2B81}"/>
                  </a:ext>
                </a:extLst>
              </p:cNvPr>
              <p:cNvSpPr txBox="1"/>
              <p:nvPr/>
            </p:nvSpPr>
            <p:spPr>
              <a:xfrm>
                <a:off x="4791000" y="432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BD0E667-38C0-3276-BED8-21A74BD54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4329000"/>
                <a:ext cx="3465000" cy="461665"/>
              </a:xfrm>
              <a:prstGeom prst="rect">
                <a:avLst/>
              </a:prstGeom>
              <a:blipFill>
                <a:blip r:embed="rId1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Rectangle 134">
            <a:extLst>
              <a:ext uri="{FF2B5EF4-FFF2-40B4-BE49-F238E27FC236}">
                <a16:creationId xmlns:a16="http://schemas.microsoft.com/office/drawing/2014/main" id="{0851CD7A-01B3-8B97-0870-866FC2C56766}"/>
              </a:ext>
            </a:extLst>
          </p:cNvPr>
          <p:cNvSpPr/>
          <p:nvPr/>
        </p:nvSpPr>
        <p:spPr>
          <a:xfrm>
            <a:off x="636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42451FAE-E407-3112-9859-9AAC6E5D0D54}"/>
              </a:ext>
            </a:extLst>
          </p:cNvPr>
          <p:cNvSpPr/>
          <p:nvPr/>
        </p:nvSpPr>
        <p:spPr>
          <a:xfrm>
            <a:off x="672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CFCDFAC5-15D4-1059-7638-314FE4057674}"/>
              </a:ext>
            </a:extLst>
          </p:cNvPr>
          <p:cNvSpPr/>
          <p:nvPr/>
        </p:nvSpPr>
        <p:spPr>
          <a:xfrm>
            <a:off x="708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61D11CB-EE63-9691-11A3-B99C24A1F91A}"/>
              </a:ext>
            </a:extLst>
          </p:cNvPr>
          <p:cNvSpPr/>
          <p:nvPr/>
        </p:nvSpPr>
        <p:spPr>
          <a:xfrm>
            <a:off x="744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E8AC796C-473B-292A-1DBA-79BC55A4A843}"/>
                  </a:ext>
                </a:extLst>
              </p:cNvPr>
              <p:cNvSpPr txBox="1"/>
              <p:nvPr/>
            </p:nvSpPr>
            <p:spPr>
              <a:xfrm>
                <a:off x="6546000" y="572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8E48339-0A82-94D8-FBDD-BEBE1F02D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5724000"/>
                <a:ext cx="990000" cy="461665"/>
              </a:xfrm>
              <a:prstGeom prst="rect">
                <a:avLst/>
              </a:prstGeom>
              <a:blipFill>
                <a:blip r:embed="rId1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8B4DD4FF-3CD3-859C-79E2-B330B2F0B4DF}"/>
                  </a:ext>
                </a:extLst>
              </p:cNvPr>
              <p:cNvSpPr txBox="1"/>
              <p:nvPr/>
            </p:nvSpPr>
            <p:spPr>
              <a:xfrm>
                <a:off x="4791000" y="536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9A7B0F2-D2DA-E723-532A-B5C66AC0C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5364000"/>
                <a:ext cx="3465000" cy="461665"/>
              </a:xfrm>
              <a:prstGeom prst="rect">
                <a:avLst/>
              </a:prstGeom>
              <a:blipFill>
                <a:blip r:embed="rId1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89E0C9FF-3B79-BB20-E3A4-3277A834E9E5}"/>
                  </a:ext>
                </a:extLst>
              </p:cNvPr>
              <p:cNvSpPr txBox="1"/>
              <p:nvPr/>
            </p:nvSpPr>
            <p:spPr>
              <a:xfrm>
                <a:off x="4566000" y="279000"/>
                <a:ext cx="306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/>
                  <a:t> estimators</a:t>
                </a:r>
              </a:p>
            </p:txBody>
          </p:sp>
        </mc:Choice>
        <mc:Fallback xmlns="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7E36C8CE-3F9F-7434-771F-AB841AFFB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00" y="279000"/>
                <a:ext cx="3060000" cy="646331"/>
              </a:xfrm>
              <a:prstGeom prst="rect">
                <a:avLst/>
              </a:prstGeom>
              <a:blipFill>
                <a:blip r:embed="rId20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9" name="Left Brace 148">
            <a:extLst>
              <a:ext uri="{FF2B5EF4-FFF2-40B4-BE49-F238E27FC236}">
                <a16:creationId xmlns:a16="http://schemas.microsoft.com/office/drawing/2014/main" id="{2B18501C-E465-EC08-5177-A0D1E96901CC}"/>
              </a:ext>
            </a:extLst>
          </p:cNvPr>
          <p:cNvSpPr/>
          <p:nvPr/>
        </p:nvSpPr>
        <p:spPr>
          <a:xfrm rot="5400000">
            <a:off x="5893500" y="-3073500"/>
            <a:ext cx="405000" cy="8550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Left Brace 150">
            <a:extLst>
              <a:ext uri="{FF2B5EF4-FFF2-40B4-BE49-F238E27FC236}">
                <a16:creationId xmlns:a16="http://schemas.microsoft.com/office/drawing/2014/main" id="{6664FEF0-F5F0-F207-B953-57817A5B6854}"/>
              </a:ext>
            </a:extLst>
          </p:cNvPr>
          <p:cNvSpPr/>
          <p:nvPr/>
        </p:nvSpPr>
        <p:spPr>
          <a:xfrm rot="10800000">
            <a:off x="9201000" y="2529000"/>
            <a:ext cx="405000" cy="3195000"/>
          </a:xfrm>
          <a:prstGeom prst="leftBrace">
            <a:avLst>
              <a:gd name="adj1" fmla="val 95352"/>
              <a:gd name="adj2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6C47AF08-A519-1A89-C990-5375278D3DC7}"/>
                  </a:ext>
                </a:extLst>
              </p:cNvPr>
              <p:cNvSpPr txBox="1"/>
              <p:nvPr/>
            </p:nvSpPr>
            <p:spPr>
              <a:xfrm>
                <a:off x="9291000" y="3744000"/>
                <a:ext cx="3060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/>
                  <a:t> samples</a:t>
                </a:r>
              </a:p>
            </p:txBody>
          </p:sp>
        </mc:Choice>
        <mc:Fallback xmlns="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62C3B639-BF1A-B4B9-413B-61BCB10DB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000" y="3744000"/>
                <a:ext cx="3060000" cy="646331"/>
              </a:xfrm>
              <a:prstGeom prst="rect">
                <a:avLst/>
              </a:prstGeom>
              <a:blipFill>
                <a:blip r:embed="rId21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5077FE7-73CC-EC57-DC12-01A40198AD32}"/>
                  </a:ext>
                </a:extLst>
              </p:cNvPr>
              <p:cNvSpPr txBox="1"/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5077FE7-73CC-EC57-DC12-01A40198A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000" y="1314000"/>
                <a:ext cx="2295000" cy="71577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ectangle 98">
            <a:extLst>
              <a:ext uri="{FF2B5EF4-FFF2-40B4-BE49-F238E27FC236}">
                <a16:creationId xmlns:a16="http://schemas.microsoft.com/office/drawing/2014/main" id="{06216C5A-BBDA-B62F-B2B4-79DA7135EA14}"/>
              </a:ext>
            </a:extLst>
          </p:cNvPr>
          <p:cNvSpPr/>
          <p:nvPr/>
        </p:nvSpPr>
        <p:spPr>
          <a:xfrm>
            <a:off x="636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8598AD7-8859-A261-7DBA-D584B9F446A1}"/>
              </a:ext>
            </a:extLst>
          </p:cNvPr>
          <p:cNvSpPr/>
          <p:nvPr/>
        </p:nvSpPr>
        <p:spPr>
          <a:xfrm>
            <a:off x="672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4A62E77-0369-0FAB-0654-F3E0FA884DD7}"/>
              </a:ext>
            </a:extLst>
          </p:cNvPr>
          <p:cNvSpPr/>
          <p:nvPr/>
        </p:nvSpPr>
        <p:spPr>
          <a:xfrm>
            <a:off x="708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AED77E7A-B753-D35D-7641-DE0F55226226}"/>
              </a:ext>
            </a:extLst>
          </p:cNvPr>
          <p:cNvSpPr/>
          <p:nvPr/>
        </p:nvSpPr>
        <p:spPr>
          <a:xfrm>
            <a:off x="744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93CE969-4878-B6E7-8173-BF334ECAB4D8}"/>
                  </a:ext>
                </a:extLst>
              </p:cNvPr>
              <p:cNvSpPr txBox="1"/>
              <p:nvPr/>
            </p:nvSpPr>
            <p:spPr>
              <a:xfrm>
                <a:off x="6546000" y="261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2BB9A26-E8F4-8B8C-D2ED-AB9AADEDC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00" y="2619000"/>
                <a:ext cx="990000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5C49407-FADA-4A2E-3EB9-39D1A62C88D5}"/>
                  </a:ext>
                </a:extLst>
              </p:cNvPr>
              <p:cNvSpPr txBox="1"/>
              <p:nvPr/>
            </p:nvSpPr>
            <p:spPr>
              <a:xfrm>
                <a:off x="4791000" y="225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5C49407-FADA-4A2E-3EB9-39D1A62C8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00" y="2259000"/>
                <a:ext cx="3465000" cy="461665"/>
              </a:xfrm>
              <a:prstGeom prst="rect">
                <a:avLst/>
              </a:prstGeom>
              <a:blipFill>
                <a:blip r:embed="rId2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4C36AA44-344D-DE2F-8B7C-E02E217F5DEE}"/>
              </a:ext>
            </a:extLst>
          </p:cNvPr>
          <p:cNvSpPr/>
          <p:nvPr/>
        </p:nvSpPr>
        <p:spPr>
          <a:xfrm>
            <a:off x="-114000" y="-126000"/>
            <a:ext cx="12420000" cy="7110000"/>
          </a:xfrm>
          <a:prstGeom prst="rect">
            <a:avLst/>
          </a:prstGeom>
          <a:solidFill>
            <a:srgbClr val="FFFFFF">
              <a:alpha val="8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89899-8DF6-1B04-4241-5E27C69649D4}"/>
              </a:ext>
            </a:extLst>
          </p:cNvPr>
          <p:cNvSpPr txBox="1"/>
          <p:nvPr/>
        </p:nvSpPr>
        <p:spPr>
          <a:xfrm>
            <a:off x="-474000" y="369000"/>
            <a:ext cx="459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Recipe</a:t>
            </a:r>
            <a:endParaRPr lang="en-GB" sz="48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B9BCC6-7A69-A9AF-EC03-D5B5B0CEA38F}"/>
              </a:ext>
            </a:extLst>
          </p:cNvPr>
          <p:cNvSpPr/>
          <p:nvPr/>
        </p:nvSpPr>
        <p:spPr>
          <a:xfrm>
            <a:off x="6411000" y="3609000"/>
            <a:ext cx="553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1. “Direct-sum” decomposition of randomness usage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8A5DCCF-2372-9584-811E-52A024D278E5}"/>
              </a:ext>
            </a:extLst>
          </p:cNvPr>
          <p:cNvSpPr/>
          <p:nvPr/>
        </p:nvSpPr>
        <p:spPr>
          <a:xfrm>
            <a:off x="231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0E1B209-BEB8-96A0-F7E3-855D77E212CA}"/>
              </a:ext>
            </a:extLst>
          </p:cNvPr>
          <p:cNvSpPr/>
          <p:nvPr/>
        </p:nvSpPr>
        <p:spPr>
          <a:xfrm>
            <a:off x="267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BC07BAD-33A1-8CCB-38EE-657936B51734}"/>
              </a:ext>
            </a:extLst>
          </p:cNvPr>
          <p:cNvSpPr/>
          <p:nvPr/>
        </p:nvSpPr>
        <p:spPr>
          <a:xfrm>
            <a:off x="303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4B3337A-4B0B-F07C-0018-E9EFFBF73F70}"/>
              </a:ext>
            </a:extLst>
          </p:cNvPr>
          <p:cNvSpPr/>
          <p:nvPr/>
        </p:nvSpPr>
        <p:spPr>
          <a:xfrm>
            <a:off x="3396000" y="338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42531DC-BB8B-4C8A-31C6-F896E4772EC8}"/>
                  </a:ext>
                </a:extLst>
              </p:cNvPr>
              <p:cNvSpPr txBox="1"/>
              <p:nvPr/>
            </p:nvSpPr>
            <p:spPr>
              <a:xfrm>
                <a:off x="2496000" y="365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E6FFDE6-4F15-3E4E-BE2D-1C1B39239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3654000"/>
                <a:ext cx="990000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1256B46-EA54-84FC-DBCF-01C282207E1C}"/>
                  </a:ext>
                </a:extLst>
              </p:cNvPr>
              <p:cNvSpPr txBox="1"/>
              <p:nvPr/>
            </p:nvSpPr>
            <p:spPr>
              <a:xfrm>
                <a:off x="741000" y="329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51DF2B5-999B-08BD-49E7-4B21878D3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3294000"/>
                <a:ext cx="3465000" cy="461665"/>
              </a:xfrm>
              <a:prstGeom prst="rect">
                <a:avLst/>
              </a:prstGeom>
              <a:blipFill>
                <a:blip r:embed="rId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2027AE34-90A0-5AFD-457B-B584A9826EC3}"/>
              </a:ext>
            </a:extLst>
          </p:cNvPr>
          <p:cNvSpPr/>
          <p:nvPr/>
        </p:nvSpPr>
        <p:spPr>
          <a:xfrm>
            <a:off x="231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A6D51E8-7F89-ED32-3A54-2864605E5D14}"/>
              </a:ext>
            </a:extLst>
          </p:cNvPr>
          <p:cNvSpPr/>
          <p:nvPr/>
        </p:nvSpPr>
        <p:spPr>
          <a:xfrm>
            <a:off x="267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8AC3216-20DD-D435-9B90-FF9CE20942C1}"/>
              </a:ext>
            </a:extLst>
          </p:cNvPr>
          <p:cNvSpPr/>
          <p:nvPr/>
        </p:nvSpPr>
        <p:spPr>
          <a:xfrm>
            <a:off x="303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8C98723-38B3-3DBA-4066-767A4BA6B690}"/>
              </a:ext>
            </a:extLst>
          </p:cNvPr>
          <p:cNvSpPr/>
          <p:nvPr/>
        </p:nvSpPr>
        <p:spPr>
          <a:xfrm>
            <a:off x="3396000" y="441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F4F938C-1382-5843-A620-ADE8988D24DC}"/>
                  </a:ext>
                </a:extLst>
              </p:cNvPr>
              <p:cNvSpPr txBox="1"/>
              <p:nvPr/>
            </p:nvSpPr>
            <p:spPr>
              <a:xfrm>
                <a:off x="2496000" y="468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2FCDF2A-1A37-C04E-6411-695DD3CF4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4689000"/>
                <a:ext cx="990000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4305A5E-0885-F1C1-C8B2-519EEBED264F}"/>
                  </a:ext>
                </a:extLst>
              </p:cNvPr>
              <p:cNvSpPr txBox="1"/>
              <p:nvPr/>
            </p:nvSpPr>
            <p:spPr>
              <a:xfrm>
                <a:off x="741000" y="432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11852FB-E94D-360A-6C4B-043AFF4F8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4329000"/>
                <a:ext cx="3465000" cy="461665"/>
              </a:xfrm>
              <a:prstGeom prst="rect">
                <a:avLst/>
              </a:prstGeom>
              <a:blipFill>
                <a:blip r:embed="rId9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Rectangle 86">
            <a:extLst>
              <a:ext uri="{FF2B5EF4-FFF2-40B4-BE49-F238E27FC236}">
                <a16:creationId xmlns:a16="http://schemas.microsoft.com/office/drawing/2014/main" id="{B6E433E7-F804-89EA-8850-FE89FD594B8F}"/>
              </a:ext>
            </a:extLst>
          </p:cNvPr>
          <p:cNvSpPr/>
          <p:nvPr/>
        </p:nvSpPr>
        <p:spPr>
          <a:xfrm>
            <a:off x="231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12FCF32-47D0-3581-4853-377A042B33AF}"/>
              </a:ext>
            </a:extLst>
          </p:cNvPr>
          <p:cNvSpPr/>
          <p:nvPr/>
        </p:nvSpPr>
        <p:spPr>
          <a:xfrm>
            <a:off x="267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DE61534-AFB9-35DE-4DF4-DC1DBA0B91CD}"/>
              </a:ext>
            </a:extLst>
          </p:cNvPr>
          <p:cNvSpPr/>
          <p:nvPr/>
        </p:nvSpPr>
        <p:spPr>
          <a:xfrm>
            <a:off x="303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740A75B-7860-D8A3-C117-DB34C950D754}"/>
              </a:ext>
            </a:extLst>
          </p:cNvPr>
          <p:cNvSpPr/>
          <p:nvPr/>
        </p:nvSpPr>
        <p:spPr>
          <a:xfrm>
            <a:off x="3396000" y="5454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A459F98-EA60-BFFA-6723-A0B526FA3704}"/>
                  </a:ext>
                </a:extLst>
              </p:cNvPr>
              <p:cNvSpPr txBox="1"/>
              <p:nvPr/>
            </p:nvSpPr>
            <p:spPr>
              <a:xfrm>
                <a:off x="2496000" y="5724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D8C073A-38E6-D203-B6AA-636A2B62C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5724000"/>
                <a:ext cx="990000" cy="461665"/>
              </a:xfrm>
              <a:prstGeom prst="rect">
                <a:avLst/>
              </a:prstGeom>
              <a:blipFill>
                <a:blip r:embed="rId10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BE116DEC-6112-B439-C67F-7A01AD9C22DC}"/>
                  </a:ext>
                </a:extLst>
              </p:cNvPr>
              <p:cNvSpPr txBox="1"/>
              <p:nvPr/>
            </p:nvSpPr>
            <p:spPr>
              <a:xfrm>
                <a:off x="741000" y="5364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D28707F-8F3E-2774-7474-DD11F8E39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5364000"/>
                <a:ext cx="3465000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01254AE-19EC-6840-88B7-42439101C6EE}"/>
                  </a:ext>
                </a:extLst>
              </p:cNvPr>
              <p:cNvSpPr txBox="1"/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01254AE-19EC-6840-88B7-42439101C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000" y="1314000"/>
                <a:ext cx="2295000" cy="69397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E342F042-349B-9043-A80C-238C573ADAE8}"/>
              </a:ext>
            </a:extLst>
          </p:cNvPr>
          <p:cNvSpPr/>
          <p:nvPr/>
        </p:nvSpPr>
        <p:spPr>
          <a:xfrm>
            <a:off x="231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119BC6-DF7A-9B5A-174B-0E4BEFB0382D}"/>
              </a:ext>
            </a:extLst>
          </p:cNvPr>
          <p:cNvSpPr/>
          <p:nvPr/>
        </p:nvSpPr>
        <p:spPr>
          <a:xfrm>
            <a:off x="267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6C6AD0-E882-EFD4-C322-8C934B9A5781}"/>
              </a:ext>
            </a:extLst>
          </p:cNvPr>
          <p:cNvSpPr/>
          <p:nvPr/>
        </p:nvSpPr>
        <p:spPr>
          <a:xfrm>
            <a:off x="303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A78A489-0002-7B19-BEC4-BB5429453117}"/>
              </a:ext>
            </a:extLst>
          </p:cNvPr>
          <p:cNvSpPr/>
          <p:nvPr/>
        </p:nvSpPr>
        <p:spPr>
          <a:xfrm>
            <a:off x="3396000" y="2349000"/>
            <a:ext cx="315000" cy="31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9FC1E0D-3F1E-8205-4BD1-7C237D3E5A43}"/>
                  </a:ext>
                </a:extLst>
              </p:cNvPr>
              <p:cNvSpPr txBox="1"/>
              <p:nvPr/>
            </p:nvSpPr>
            <p:spPr>
              <a:xfrm>
                <a:off x="2496000" y="2619000"/>
                <a:ext cx="99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A466A72-F4AB-4020-28BC-DBFD857DA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2619000"/>
                <a:ext cx="990000" cy="461665"/>
              </a:xfrm>
              <a:prstGeom prst="rect">
                <a:avLst/>
              </a:prstGeom>
              <a:blipFill>
                <a:blip r:embed="rId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D9B7642-4306-DEC3-B09E-C6D7A1A097DF}"/>
                  </a:ext>
                </a:extLst>
              </p:cNvPr>
              <p:cNvSpPr txBox="1"/>
              <p:nvPr/>
            </p:nvSpPr>
            <p:spPr>
              <a:xfrm>
                <a:off x="741000" y="2259000"/>
                <a:ext cx="3465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𝒜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4814FCC-F2FB-CA3A-0F9A-94D2618D2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00" y="2259000"/>
                <a:ext cx="3465000" cy="461665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87B6D8E-D2CE-A1A6-127E-129F4B8CDCDB}"/>
              </a:ext>
            </a:extLst>
          </p:cNvPr>
          <p:cNvSpPr/>
          <p:nvPr/>
        </p:nvSpPr>
        <p:spPr>
          <a:xfrm>
            <a:off x="6411000" y="4914000"/>
            <a:ext cx="553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2. Early truncation of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“local” Monte Carlo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01BBC-2392-607A-33F9-2FC1D923A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ED9944A-D8EE-A8D3-92C4-1BB9F10A7056}"/>
              </a:ext>
            </a:extLst>
          </p:cNvPr>
          <p:cNvGrpSpPr/>
          <p:nvPr/>
        </p:nvGrpSpPr>
        <p:grpSpPr>
          <a:xfrm>
            <a:off x="1326000" y="2169000"/>
            <a:ext cx="2925000" cy="2301981"/>
            <a:chOff x="4261340" y="1964427"/>
            <a:chExt cx="3683576" cy="2898982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06A6E82-222D-CD53-C360-A1B352AB4C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153D0A9-326C-CCAC-C6FA-A9AADC706A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3477FEE-546F-E900-7E66-01AC7850A2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1B666E8-3367-1C4C-B10C-1E427F63E8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D05A17F5-A297-F9C3-D3D3-7819D7DD0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3424733-A25C-40AC-C39D-AEFBAE364F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3CFDBE3-AAE3-A082-69E6-DDB7BADC6CFB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3500B945-2D12-C884-5846-ECE066047B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3374EF93-F414-DAF6-0C9A-594BA5EF39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B40E49CD-AD61-B66C-58BA-DADA62B02D31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558386FA-C6A4-73DE-F7DB-5AD46FC997A2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7688B697-3ABA-5C09-596E-1988CF160B6D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9156B507-4647-CE90-CD9F-CE9F8BB27A22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dirty="0">
                  <a:noFill/>
                </a:rPr>
                <a:t>A</a:t>
              </a:r>
              <a:endParaRPr lang="en-GB" dirty="0">
                <a:noFill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C0852CFB-2C64-59B0-BAC2-9EF4E7939092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071EACC0-22A3-C40E-B5DF-909E3383D231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DE52EF34-0042-E7D8-2383-760B4DACE402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65D5750-8B13-E0D5-A7EE-79DC8CCB770E}"/>
              </a:ext>
            </a:extLst>
          </p:cNvPr>
          <p:cNvGrpSpPr/>
          <p:nvPr/>
        </p:nvGrpSpPr>
        <p:grpSpPr>
          <a:xfrm>
            <a:off x="7941000" y="2169000"/>
            <a:ext cx="2925000" cy="2301981"/>
            <a:chOff x="4261340" y="1964427"/>
            <a:chExt cx="3683576" cy="2898982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E648C6B-917A-D9EF-4B17-E3361AFADD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9A30D3F-4A03-E0EB-6B61-40A2365F02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8860CA7-1CA7-B4BC-C189-C9E971321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31466D4-6354-5085-DED0-197A3DF334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BA5A12C-0670-98E2-71AE-050493333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18AB9FC8-8522-308E-0004-F94A0554DA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C2D41C4-60AD-A1ED-512C-93792FF5CFB1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7EB84CB-07B4-DB6F-0DF1-846C166C1F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4809646-C211-A2CF-1FBB-E5CB599B12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2AE1AD4-39B7-8795-4430-4BC923756476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FF6222BD-F0DA-DC3D-98CB-FEA6CECF3D89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FD339B06-E4F1-D5C6-35B6-2FACD56F1E66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80F45AB-8C6D-E6E8-F418-AF71B6497D1A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1E2DEB8-D06C-32E1-444D-8DE8996E326C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4E79A046-486C-4676-8009-245CF6303B59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244C9750-A6D0-4358-ABD1-B27DD4ECE84E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D0DEA6-648B-93AA-74B7-8E5B836A6200}"/>
              </a:ext>
            </a:extLst>
          </p:cNvPr>
          <p:cNvGrpSpPr/>
          <p:nvPr/>
        </p:nvGrpSpPr>
        <p:grpSpPr>
          <a:xfrm>
            <a:off x="5241000" y="3699000"/>
            <a:ext cx="1665000" cy="1310358"/>
            <a:chOff x="4261075" y="1963600"/>
            <a:chExt cx="3683576" cy="289898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8574254-417F-6A04-7B24-1C31D1EADD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6826" y="213647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14CF57-EDE1-0311-09BE-808451D4BF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3950" y="248222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8DD7E56-A0A4-F6AF-F94E-884E9CADF8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493" y="306733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D723E1B-EE71-B471-78D5-BB1261C2A9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448" y="213647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786238-90C4-E269-4DBE-6A4F7A051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276" y="341309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9C0C31F-A7B7-2C6E-DA9F-F16C1021ED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219" y="311865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5FB5EAC-FC19-C455-F6D4-A03600A947A0}"/>
                </a:ext>
              </a:extLst>
            </p:cNvPr>
            <p:cNvCxnSpPr>
              <a:cxnSpLocks/>
            </p:cNvCxnSpPr>
            <p:nvPr/>
          </p:nvCxnSpPr>
          <p:spPr>
            <a:xfrm>
              <a:off x="4477167" y="375884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75AC4D2-6FDD-AC04-9221-89752AFDBA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114" y="248222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CEF9AD2-868F-84A3-ECA2-F572E55870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5735" y="212317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3DD3BEF-1977-E6C0-9AAF-EE2889557BB4}"/>
                </a:ext>
              </a:extLst>
            </p:cNvPr>
            <p:cNvSpPr/>
            <p:nvPr/>
          </p:nvSpPr>
          <p:spPr>
            <a:xfrm>
              <a:off x="4433951" y="230935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A56B956-40EC-B6CA-C656-9B8BA76E061C}"/>
                </a:ext>
              </a:extLst>
            </p:cNvPr>
            <p:cNvSpPr/>
            <p:nvPr/>
          </p:nvSpPr>
          <p:spPr>
            <a:xfrm>
              <a:off x="6102864" y="196360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E08E667-4213-CE64-72D1-DE81AEF7601D}"/>
                </a:ext>
              </a:extLst>
            </p:cNvPr>
            <p:cNvSpPr/>
            <p:nvPr/>
          </p:nvSpPr>
          <p:spPr>
            <a:xfrm>
              <a:off x="5757112" y="451683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B4DA164-6BEC-1B31-DD48-A706F3239A29}"/>
                </a:ext>
              </a:extLst>
            </p:cNvPr>
            <p:cNvSpPr/>
            <p:nvPr/>
          </p:nvSpPr>
          <p:spPr>
            <a:xfrm>
              <a:off x="7426025" y="417108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110D97E-47FF-038B-FA40-78BCA18998B0}"/>
                </a:ext>
              </a:extLst>
            </p:cNvPr>
            <p:cNvSpPr/>
            <p:nvPr/>
          </p:nvSpPr>
          <p:spPr>
            <a:xfrm>
              <a:off x="4261075" y="358596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4D9986F-6401-F8E4-AF40-FB01C8358BE0}"/>
                </a:ext>
              </a:extLst>
            </p:cNvPr>
            <p:cNvSpPr/>
            <p:nvPr/>
          </p:nvSpPr>
          <p:spPr>
            <a:xfrm>
              <a:off x="5929987" y="324021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5D95FAE-9F9C-7D49-037F-618D6D6E4D5A}"/>
                </a:ext>
              </a:extLst>
            </p:cNvPr>
            <p:cNvSpPr/>
            <p:nvPr/>
          </p:nvSpPr>
          <p:spPr>
            <a:xfrm>
              <a:off x="7598900" y="289446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noFill/>
                  <a:latin typeface="Cambria" panose="02040503050406030204"/>
                </a:rPr>
                <a:t>A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674E484-DF2E-113C-165D-F073BD7EBD40}"/>
              </a:ext>
            </a:extLst>
          </p:cNvPr>
          <p:cNvGrpSpPr/>
          <p:nvPr/>
        </p:nvGrpSpPr>
        <p:grpSpPr>
          <a:xfrm>
            <a:off x="5241000" y="1854000"/>
            <a:ext cx="1658191" cy="1305000"/>
            <a:chOff x="4261817" y="1965190"/>
            <a:chExt cx="3683576" cy="2898982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A157996-89DC-2EE0-6C85-BAD383F2E4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568" y="2138065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D8E5CE9-1767-D316-D130-6223DBABED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692" y="248381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816D56C-B3BF-5EC7-7123-7F1B0DB723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6235" y="306892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A914E19-755E-0F02-EDB2-0F59F36421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0190" y="2138065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B358C75-5288-E4F6-2C6B-1C5B939FCA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4018" y="3414680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6508416-F5C6-5A6A-2302-81BD3C4F90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961" y="3120249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4999C8D-5873-8FDF-D33C-1FD0471BD6B2}"/>
                </a:ext>
              </a:extLst>
            </p:cNvPr>
            <p:cNvCxnSpPr>
              <a:cxnSpLocks/>
            </p:cNvCxnSpPr>
            <p:nvPr/>
          </p:nvCxnSpPr>
          <p:spPr>
            <a:xfrm>
              <a:off x="4477909" y="3760431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7DDEBFA-6F24-5690-9D99-938DB2E2601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856" y="2483814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88E4347-485B-73BE-0B37-F7A5A7D22B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477" y="2124763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C9DE6E73-F379-1F6A-20EF-1CAC3517C009}"/>
                </a:ext>
              </a:extLst>
            </p:cNvPr>
            <p:cNvSpPr/>
            <p:nvPr/>
          </p:nvSpPr>
          <p:spPr>
            <a:xfrm>
              <a:off x="4434693" y="231094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FDA8D8D-CCBA-27C9-4925-898D24E0948C}"/>
                </a:ext>
              </a:extLst>
            </p:cNvPr>
            <p:cNvSpPr/>
            <p:nvPr/>
          </p:nvSpPr>
          <p:spPr>
            <a:xfrm>
              <a:off x="6103606" y="196519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7CE2A2F-8099-A73D-5F9F-B8EFA9D59F40}"/>
                </a:ext>
              </a:extLst>
            </p:cNvPr>
            <p:cNvSpPr/>
            <p:nvPr/>
          </p:nvSpPr>
          <p:spPr>
            <a:xfrm>
              <a:off x="5757854" y="4518421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122E254-251F-6AC7-5F19-5BD37B4C12DE}"/>
                </a:ext>
              </a:extLst>
            </p:cNvPr>
            <p:cNvSpPr/>
            <p:nvPr/>
          </p:nvSpPr>
          <p:spPr>
            <a:xfrm>
              <a:off x="7426767" y="4172670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072276C4-F285-4C86-89E2-2A14B8DA60D6}"/>
                </a:ext>
              </a:extLst>
            </p:cNvPr>
            <p:cNvSpPr/>
            <p:nvPr/>
          </p:nvSpPr>
          <p:spPr>
            <a:xfrm>
              <a:off x="4261817" y="358755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2348B42-AA6E-8C2B-19E4-F21297AA7BA7}"/>
                </a:ext>
              </a:extLst>
            </p:cNvPr>
            <p:cNvSpPr/>
            <p:nvPr/>
          </p:nvSpPr>
          <p:spPr>
            <a:xfrm>
              <a:off x="5930729" y="3241805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7C413CD-A468-1CC2-F8AB-0C284C3DE32D}"/>
                </a:ext>
              </a:extLst>
            </p:cNvPr>
            <p:cNvSpPr/>
            <p:nvPr/>
          </p:nvSpPr>
          <p:spPr>
            <a:xfrm>
              <a:off x="7599642" y="2896054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/>
                  <a:ea typeface="+mn-ea"/>
                  <a:cs typeface="+mn-cs"/>
                </a:rPr>
                <a:t> 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  <p:sp>
        <p:nvSpPr>
          <p:cNvPr id="3" name="Arrow: Right 2">
            <a:extLst>
              <a:ext uri="{FF2B5EF4-FFF2-40B4-BE49-F238E27FC236}">
                <a16:creationId xmlns:a16="http://schemas.microsoft.com/office/drawing/2014/main" id="{CFB930EB-1A22-A9B6-194D-2A81E874E7EA}"/>
              </a:ext>
            </a:extLst>
          </p:cNvPr>
          <p:cNvSpPr/>
          <p:nvPr/>
        </p:nvSpPr>
        <p:spPr>
          <a:xfrm>
            <a:off x="4656000" y="3204000"/>
            <a:ext cx="2880000" cy="3600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4FA2012-EC06-AF18-4330-DB31C7157F18}"/>
                  </a:ext>
                </a:extLst>
              </p:cNvPr>
              <p:cNvSpPr txBox="1"/>
              <p:nvPr/>
            </p:nvSpPr>
            <p:spPr>
              <a:xfrm>
                <a:off x="2361000" y="5229000"/>
                <a:ext cx="747000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3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3200" b="0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3200" b="0" i="0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3200" b="0" i="0" dirty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</m:d>
                  </m:oMath>
                </a14:m>
                <a:r>
                  <a:rPr lang="en-US" sz="3200" dirty="0">
                    <a:solidFill>
                      <a:prstClr val="black"/>
                    </a:solidFill>
                  </a:rPr>
                  <a:t>: “converges” to stationary distribution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GB" sz="3200" dirty="0"/>
                  <a:t> steps</a:t>
                </a:r>
                <a:endParaRPr lang="en-GB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4FA2012-EC06-AF18-4330-DB31C7157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000" y="5229000"/>
                <a:ext cx="7470000" cy="1077218"/>
              </a:xfrm>
              <a:prstGeom prst="rect">
                <a:avLst/>
              </a:prstGeom>
              <a:blipFill>
                <a:blip r:embed="rId2"/>
                <a:stretch>
                  <a:fillRect t="-7386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B826FE-6CC4-2D71-EEC1-62522FBABAE6}"/>
              </a:ext>
            </a:extLst>
          </p:cNvPr>
          <p:cNvSpPr txBox="1"/>
          <p:nvPr/>
        </p:nvSpPr>
        <p:spPr>
          <a:xfrm>
            <a:off x="1056000" y="324000"/>
            <a:ext cx="1008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</a:rPr>
              <a:t>Derandomising</a:t>
            </a:r>
            <a:r>
              <a:rPr lang="en-US" sz="4000" b="1" dirty="0"/>
              <a:t> </a:t>
            </a:r>
          </a:p>
          <a:p>
            <a:pPr algn="ctr"/>
            <a:r>
              <a:rPr lang="en-US" sz="4000" b="1" dirty="0"/>
              <a:t>Markov chain Monte Carlo???</a:t>
            </a:r>
            <a:endParaRPr lang="en-GB" sz="40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D18441-D4DD-596A-C265-84BF42C99909}"/>
              </a:ext>
            </a:extLst>
          </p:cNvPr>
          <p:cNvSpPr/>
          <p:nvPr/>
        </p:nvSpPr>
        <p:spPr>
          <a:xfrm>
            <a:off x="6411000" y="2799000"/>
            <a:ext cx="553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1. “Direct-sum” decomposition of randomness usage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2C50D6-7E66-0E6F-B37A-BE569125CFCD}"/>
              </a:ext>
            </a:extLst>
          </p:cNvPr>
          <p:cNvSpPr/>
          <p:nvPr/>
        </p:nvSpPr>
        <p:spPr>
          <a:xfrm>
            <a:off x="6411000" y="4104000"/>
            <a:ext cx="553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2. Early truncation of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“local” Monte Carlo 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D459FD-3950-B5B0-E775-CB7E101266D9}"/>
              </a:ext>
            </a:extLst>
          </p:cNvPr>
          <p:cNvSpPr/>
          <p:nvPr/>
        </p:nvSpPr>
        <p:spPr>
          <a:xfrm>
            <a:off x="6006000" y="5769000"/>
            <a:ext cx="1800000" cy="5400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86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F0637-CB55-F506-30E8-BBF005D0D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54076729-D575-4E72-7886-CECAE45D2627}"/>
              </a:ext>
            </a:extLst>
          </p:cNvPr>
          <p:cNvGrpSpPr/>
          <p:nvPr/>
        </p:nvGrpSpPr>
        <p:grpSpPr>
          <a:xfrm>
            <a:off x="4261340" y="1964427"/>
            <a:ext cx="3683576" cy="2898982"/>
            <a:chOff x="4261340" y="1964427"/>
            <a:chExt cx="3683576" cy="2898982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8ABAE441-9D5D-6883-0851-982A28262C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7091" y="2137302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29286D2-F3AA-9448-2F3C-CC2B9FAB58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215" y="2483053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BFF949A8-46D9-673D-277A-E96E4A45AF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5758" y="3068166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A0AD545-D58B-96EF-CC9A-D00D345B1B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713" y="2137302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51E37DE-93F6-C7CE-35ED-B980F74156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3541" y="341391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9926641-3CDE-C9E4-EFCC-39C538940B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484" y="3119486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4973FA0-6ABC-7AE3-475E-3A0866377FAF}"/>
                </a:ext>
              </a:extLst>
            </p:cNvPr>
            <p:cNvCxnSpPr>
              <a:cxnSpLocks/>
            </p:cNvCxnSpPr>
            <p:nvPr/>
          </p:nvCxnSpPr>
          <p:spPr>
            <a:xfrm>
              <a:off x="4477432" y="3759668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74FF45D-8D24-5690-1BCE-3D85781E2A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0379" y="2483051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18CE317-4732-9AF5-AE42-BA2CF7F0D9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76000" y="2124000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8BA844F-A7C0-6519-DE1C-16FA6B5091B8}"/>
                </a:ext>
              </a:extLst>
            </p:cNvPr>
            <p:cNvSpPr/>
            <p:nvPr/>
          </p:nvSpPr>
          <p:spPr>
            <a:xfrm>
              <a:off x="4434216" y="2310178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D9D147C-31DA-9770-4EB1-5B72C5D7B179}"/>
                </a:ext>
              </a:extLst>
            </p:cNvPr>
            <p:cNvSpPr/>
            <p:nvPr/>
          </p:nvSpPr>
          <p:spPr>
            <a:xfrm>
              <a:off x="6103129" y="196442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1350026-4E7B-AE03-546A-3973BCB34617}"/>
                </a:ext>
              </a:extLst>
            </p:cNvPr>
            <p:cNvSpPr/>
            <p:nvPr/>
          </p:nvSpPr>
          <p:spPr>
            <a:xfrm>
              <a:off x="5757377" y="4517658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CC38556-ACBE-1BCE-4149-2F1D5A5ADE42}"/>
                </a:ext>
              </a:extLst>
            </p:cNvPr>
            <p:cNvSpPr/>
            <p:nvPr/>
          </p:nvSpPr>
          <p:spPr>
            <a:xfrm>
              <a:off x="7426290" y="4171907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dirty="0">
                  <a:noFill/>
                </a:rPr>
                <a:t>A</a:t>
              </a:r>
              <a:endParaRPr lang="en-GB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B595C3F-3992-194B-90F1-7873ABA476FD}"/>
                </a:ext>
              </a:extLst>
            </p:cNvPr>
            <p:cNvSpPr/>
            <p:nvPr/>
          </p:nvSpPr>
          <p:spPr>
            <a:xfrm>
              <a:off x="4261340" y="3586794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233E25C-573B-AACB-F87D-683A896DFE62}"/>
                </a:ext>
              </a:extLst>
            </p:cNvPr>
            <p:cNvSpPr/>
            <p:nvPr/>
          </p:nvSpPr>
          <p:spPr>
            <a:xfrm>
              <a:off x="5930252" y="3241042"/>
              <a:ext cx="345751" cy="345751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FE1021B-E7D0-0E3D-0DB5-21CC2C73FFAD}"/>
                </a:ext>
              </a:extLst>
            </p:cNvPr>
            <p:cNvSpPr/>
            <p:nvPr/>
          </p:nvSpPr>
          <p:spPr>
            <a:xfrm>
              <a:off x="7599165" y="2895291"/>
              <a:ext cx="345751" cy="34575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76904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779D0-0C9B-4E12-0397-1D11A304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57C05D1-D934-3D2C-174F-613FAE5EE17A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7CA948-DF18-320E-B63C-7E8DB1D020DA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275A285-9F4B-A67E-E311-B36ED9423706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9DD169-D0BC-B6EC-404E-0F253EB09C04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5CABA-1FBF-1021-CCA8-2B0940188DDF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5BC587-6696-7B25-8758-41A88B933CCF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51C28B-9024-D009-E709-A398BC204CDE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A9F996-9940-E2B3-BA93-39F1F56F453E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8A9D37-31BB-0604-D190-51D929889AAF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7DECC01-758B-05D1-532C-2E94E167D2E7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6E6C6CA-D095-59D9-1F73-A39748A1D36C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91BDA12-A810-6A4D-B065-ACF57B052F69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74ADE5-0188-7C3C-C291-AD765B3B2623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F427BE9-7D53-1472-F84F-7CF932002170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5E1CF80-C932-20DB-15F0-B45E0685C09A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D18627F-B531-FED7-D498-454742A47775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9DA1E5-8F09-2619-4EE2-274D57BD9488}"/>
              </a:ext>
            </a:extLst>
          </p:cNvPr>
          <p:cNvSpPr/>
          <p:nvPr/>
        </p:nvSpPr>
        <p:spPr>
          <a:xfrm>
            <a:off x="5826000" y="3159000"/>
            <a:ext cx="547173" cy="547173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012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4BEA0-72AD-F83E-645B-0932E30A7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003BDC6-CC30-5E3E-3B4B-521098F6CC6A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679DAA-0094-371C-E32B-4C9D776EA694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7CDDD1-6459-94EF-F08C-BF44EAE4DB19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3ADB8D-2CAF-9688-749B-31AAF2387537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5D3E29-4236-EF9C-CF3A-9E13ADA593C9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7245F0-DEC7-2290-500D-680352939360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0D1F63-E7AF-667E-0C30-9D71A839A803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3DD4169-0C45-75FC-6B03-9BEE24939A14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2A32D1-9FD8-CCC8-6F55-ED8BA7971022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29374E8-0C1F-1160-3F60-616C30065567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6</a:t>
            </a:r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1C60FF-68A3-847B-EEAC-868F61ACADB5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3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F47C31B-688F-3000-FFC9-E051EDFA6163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86F3ED-80E0-D939-AD0E-083A192EC2A0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2</a:t>
            </a:r>
            <a:endParaRPr lang="en-GB" sz="2400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29216C6-705A-83D6-80ED-64C202605B67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C1E571-B393-2A7A-623D-DAE979AEB4F8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6ACE57E-AE42-2460-0870-525020B4E4FA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62121698-FDCC-522F-7692-ECEF840B53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86000" y="1134000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DADA08-544C-9532-A895-936334C74B21}"/>
                  </a:ext>
                </a:extLst>
              </p:cNvPr>
              <p:cNvSpPr txBox="1"/>
              <p:nvPr/>
            </p:nvSpPr>
            <p:spPr>
              <a:xfrm>
                <a:off x="9471000" y="1809000"/>
                <a:ext cx="1710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DADA08-544C-9532-A895-936334C74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000" y="1809000"/>
                <a:ext cx="171000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289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A2965-4524-7A3C-2D04-161140A4C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AF8732D-2F4A-9C34-83F0-D58EBC45E9FB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0F43895-7DD0-426A-CBAF-8915796304A7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50AA7C1-C61D-0029-DF3A-C64550F728C8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7D6DAE-A567-A749-BADC-02B65DDE2960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52064E-0D6C-71B9-1059-283F81DA24BA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6771D6D-2206-1867-A906-1BAD3C002167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98B4B39-B737-6B3A-2144-270D8B7FF294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792058-A2E6-1691-5884-7F0B32913D95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4A95B2-C3D1-93E2-0D80-F75947CAF6B3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EB55274-26B0-C409-A6B4-B566F47A5CBB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6</a:t>
            </a:r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28CEB4-425D-502D-C267-541748BA1690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3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E0E9C0C-0C76-4BAE-FE5B-7E2BEA698429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4339AE-46AA-356B-8DEC-28AFD8CE6308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2</a:t>
            </a:r>
            <a:endParaRPr lang="en-GB" sz="2400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745953-8D1A-B388-20F5-EFEC1E8336A6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12AA30A-C5E7-5CDB-6358-74FBBA976F2F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BD4B3CF-9746-CE47-8CCC-4251B20AFD7A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E1D738BA-0CF8-50FE-E198-41210F0932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86000" y="1134000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5A332F5-3A58-EBA7-70DC-4BBF79B3B722}"/>
                  </a:ext>
                </a:extLst>
              </p:cNvPr>
              <p:cNvSpPr txBox="1"/>
              <p:nvPr/>
            </p:nvSpPr>
            <p:spPr>
              <a:xfrm>
                <a:off x="9471000" y="1809000"/>
                <a:ext cx="1710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5A332F5-3A58-EBA7-70DC-4BBF79B3B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000" y="1809000"/>
                <a:ext cx="171000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070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1E639-6FE5-F291-6E79-B6EB9B9F0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7E0F723-E2E3-6C1F-6B0E-C41F58BAFDCA}"/>
              </a:ext>
            </a:extLst>
          </p:cNvPr>
          <p:cNvCxnSpPr>
            <a:cxnSpLocks/>
          </p:cNvCxnSpPr>
          <p:nvPr/>
        </p:nvCxnSpPr>
        <p:spPr>
          <a:xfrm flipV="1">
            <a:off x="4607091" y="2137302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9CB9B9-4D70-FEA7-5D29-4CF13B9E4A21}"/>
              </a:ext>
            </a:extLst>
          </p:cNvPr>
          <p:cNvCxnSpPr>
            <a:cxnSpLocks/>
          </p:cNvCxnSpPr>
          <p:nvPr/>
        </p:nvCxnSpPr>
        <p:spPr>
          <a:xfrm flipV="1">
            <a:off x="4434215" y="2483053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9FDD40-962B-45E4-C097-90C055A80DCA}"/>
              </a:ext>
            </a:extLst>
          </p:cNvPr>
          <p:cNvCxnSpPr>
            <a:cxnSpLocks/>
          </p:cNvCxnSpPr>
          <p:nvPr/>
        </p:nvCxnSpPr>
        <p:spPr>
          <a:xfrm flipV="1">
            <a:off x="7625758" y="3068166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475B604-0957-5B27-1215-B76B0681FB1D}"/>
              </a:ext>
            </a:extLst>
          </p:cNvPr>
          <p:cNvCxnSpPr>
            <a:cxnSpLocks/>
          </p:cNvCxnSpPr>
          <p:nvPr/>
        </p:nvCxnSpPr>
        <p:spPr>
          <a:xfrm flipV="1">
            <a:off x="6129713" y="2137302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AC4911-4AB8-5E84-B396-DED2E57EC04A}"/>
              </a:ext>
            </a:extLst>
          </p:cNvPr>
          <p:cNvCxnSpPr>
            <a:cxnSpLocks/>
          </p:cNvCxnSpPr>
          <p:nvPr/>
        </p:nvCxnSpPr>
        <p:spPr>
          <a:xfrm flipV="1">
            <a:off x="5943541" y="3413917"/>
            <a:ext cx="172876" cy="12766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285E8C-9BDD-27D8-FC68-6CD1A9B896C5}"/>
              </a:ext>
            </a:extLst>
          </p:cNvPr>
          <p:cNvCxnSpPr>
            <a:cxnSpLocks/>
          </p:cNvCxnSpPr>
          <p:nvPr/>
        </p:nvCxnSpPr>
        <p:spPr>
          <a:xfrm flipV="1">
            <a:off x="6096484" y="3119486"/>
            <a:ext cx="1668912" cy="3457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17FDD81-EADE-402C-89FF-DCE4A094B491}"/>
              </a:ext>
            </a:extLst>
          </p:cNvPr>
          <p:cNvCxnSpPr>
            <a:cxnSpLocks/>
          </p:cNvCxnSpPr>
          <p:nvPr/>
        </p:nvCxnSpPr>
        <p:spPr>
          <a:xfrm>
            <a:off x="4477432" y="3759668"/>
            <a:ext cx="1496037" cy="9308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F270D5-D0B9-2303-B666-23693FAB1018}"/>
              </a:ext>
            </a:extLst>
          </p:cNvPr>
          <p:cNvCxnSpPr>
            <a:cxnSpLocks/>
          </p:cNvCxnSpPr>
          <p:nvPr/>
        </p:nvCxnSpPr>
        <p:spPr>
          <a:xfrm flipH="1" flipV="1">
            <a:off x="4620379" y="2483051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3C1AD1-D1B1-C40D-E7B3-34BD74448647}"/>
              </a:ext>
            </a:extLst>
          </p:cNvPr>
          <p:cNvCxnSpPr>
            <a:cxnSpLocks/>
          </p:cNvCxnSpPr>
          <p:nvPr/>
        </p:nvCxnSpPr>
        <p:spPr>
          <a:xfrm flipH="1" flipV="1">
            <a:off x="6276000" y="2124000"/>
            <a:ext cx="1323161" cy="2207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4D416F60-AE10-797A-85C2-F5C538388E49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6</a:t>
            </a:r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8B0D23F-C0BE-711A-9695-6215E913A310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3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07084D-557F-7C46-562C-95CAD6B8A9A8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ECB0B78-25B7-DAB9-3826-A93138321318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2</a:t>
            </a:r>
            <a:endParaRPr lang="en-GB" sz="2400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D29CB9A-4210-299E-A568-17A9879BE38A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B5D7D3-B841-7DBE-0B72-45897519F086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2EA97D0-3D3E-D7AB-85AB-799CE3C071E1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D5103543-5F0B-8462-066B-9A15D44F4C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86000" y="1134000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87B840-2363-99A5-1BF8-F50D84B0C17E}"/>
                  </a:ext>
                </a:extLst>
              </p:cNvPr>
              <p:cNvSpPr txBox="1"/>
              <p:nvPr/>
            </p:nvSpPr>
            <p:spPr>
              <a:xfrm>
                <a:off x="9471000" y="1809000"/>
                <a:ext cx="1710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87B840-2363-99A5-1BF8-F50D84B0C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000" y="1809000"/>
                <a:ext cx="171000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626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712BC-64EC-3A30-BD8F-3C2AEB1C2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AFBAE91-E5FE-6E03-2C0C-AF73C98B806B}"/>
              </a:ext>
            </a:extLst>
          </p:cNvPr>
          <p:cNvGrpSpPr/>
          <p:nvPr/>
        </p:nvGrpSpPr>
        <p:grpSpPr>
          <a:xfrm rot="16200000">
            <a:off x="4829943" y="1725057"/>
            <a:ext cx="2566533" cy="3364419"/>
            <a:chOff x="8706000" y="2844001"/>
            <a:chExt cx="2566533" cy="3364419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B1ADB815-EC93-5249-08A0-147D761779C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251899" y="3678457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99BCB033-C329-545A-847A-48432D04AE7D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188734" y="2292131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6129503-CE8E-AB07-A39E-D00833AD4EC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603621" y="5483674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ECE9C6E-F1F2-5370-8DC9-40638B2E110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534485" y="3987629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D79AE0C-CBDC-AD61-ED92-9A0AEE28348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257870" y="3801457"/>
              <a:ext cx="172876" cy="127661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8DC86EA-7631-7195-5446-8E23DA3F07D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269715" y="5167850"/>
              <a:ext cx="1668912" cy="34575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7B923DA-4526-BC94-51CC-92A64BC7D3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23414" y="3169804"/>
              <a:ext cx="1496037" cy="9308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D16FC8F-0CCE-0B2C-A785-F31FFC7BFFA3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9148161" y="2588005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19BB80B-0072-CBCD-EDEC-0EB657B21D13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9507212" y="4243626"/>
              <a:ext cx="1323161" cy="22074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851B7855-810D-2BAF-EC14-D53D573B27F4}"/>
              </a:ext>
            </a:extLst>
          </p:cNvPr>
          <p:cNvSpPr/>
          <p:nvPr/>
        </p:nvSpPr>
        <p:spPr>
          <a:xfrm>
            <a:off x="4434216" y="2310178"/>
            <a:ext cx="345751" cy="3457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6</a:t>
            </a:r>
            <a:endParaRPr lang="en-GB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3EAE4EC-98B8-E276-A671-6E4AEB2D09BA}"/>
              </a:ext>
            </a:extLst>
          </p:cNvPr>
          <p:cNvSpPr/>
          <p:nvPr/>
        </p:nvSpPr>
        <p:spPr>
          <a:xfrm>
            <a:off x="6103129" y="196442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3</a:t>
            </a:r>
            <a:endParaRPr lang="en-GB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F417A37-EBBC-D35F-E354-77F6EA12CD96}"/>
              </a:ext>
            </a:extLst>
          </p:cNvPr>
          <p:cNvSpPr/>
          <p:nvPr/>
        </p:nvSpPr>
        <p:spPr>
          <a:xfrm>
            <a:off x="5757377" y="4517658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E7B62B7-B3AD-079B-97CD-34634731FD9C}"/>
              </a:ext>
            </a:extLst>
          </p:cNvPr>
          <p:cNvSpPr/>
          <p:nvPr/>
        </p:nvSpPr>
        <p:spPr>
          <a:xfrm>
            <a:off x="7426290" y="4171907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algn="ctr"/>
            <a:r>
              <a:rPr lang="en-US" sz="2400" b="1" dirty="0"/>
              <a:t>2</a:t>
            </a:r>
            <a:endParaRPr lang="en-GB" sz="2400" b="1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E9BF352-5C6B-7933-A930-BF048BEB196D}"/>
              </a:ext>
            </a:extLst>
          </p:cNvPr>
          <p:cNvSpPr/>
          <p:nvPr/>
        </p:nvSpPr>
        <p:spPr>
          <a:xfrm>
            <a:off x="4261340" y="3586794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D40E973-7C96-FBFD-BD94-B0BCB308A2B5}"/>
              </a:ext>
            </a:extLst>
          </p:cNvPr>
          <p:cNvSpPr/>
          <p:nvPr/>
        </p:nvSpPr>
        <p:spPr>
          <a:xfrm>
            <a:off x="5930252" y="3241042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0EB39B-BCF5-E85F-58E5-32DD9697742E}"/>
              </a:ext>
            </a:extLst>
          </p:cNvPr>
          <p:cNvSpPr/>
          <p:nvPr/>
        </p:nvSpPr>
        <p:spPr>
          <a:xfrm>
            <a:off x="7599165" y="2895291"/>
            <a:ext cx="345751" cy="345751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mbria" panose="02040503050406030204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9E2E3D22-7C7A-B064-2C5D-B053CFC3B9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86000" y="1134000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938D0D-89BB-E550-2341-A25FD4B3C7E7}"/>
                  </a:ext>
                </a:extLst>
              </p:cNvPr>
              <p:cNvSpPr txBox="1"/>
              <p:nvPr/>
            </p:nvSpPr>
            <p:spPr>
              <a:xfrm>
                <a:off x="9471000" y="1809000"/>
                <a:ext cx="1710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938D0D-89BB-E550-2341-A25FD4B3C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000" y="1809000"/>
                <a:ext cx="171000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8F49C2E5-DCF2-88C1-1F58-E42EA5764091}"/>
              </a:ext>
            </a:extLst>
          </p:cNvPr>
          <p:cNvSpPr txBox="1"/>
          <p:nvPr/>
        </p:nvSpPr>
        <p:spPr>
          <a:xfrm>
            <a:off x="381000" y="4959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Systematic scan</a:t>
            </a:r>
            <a:endParaRPr lang="en-GB" sz="48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3B7338-2790-7678-43D0-029C7F48A1FD}"/>
              </a:ext>
            </a:extLst>
          </p:cNvPr>
          <p:cNvSpPr txBox="1"/>
          <p:nvPr/>
        </p:nvSpPr>
        <p:spPr>
          <a:xfrm>
            <a:off x="380926" y="5679000"/>
            <a:ext cx="666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Glauber dynamics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41709678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92D78-E0FD-62D1-0038-8607CDF1E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2785AA44-E4E3-1A47-A19B-B31CF779796D}"/>
              </a:ext>
            </a:extLst>
          </p:cNvPr>
          <p:cNvSpPr/>
          <p:nvPr/>
        </p:nvSpPr>
        <p:spPr>
          <a:xfrm rot="100029">
            <a:off x="10104992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740053D-987C-CA45-6713-8D296FBA80E2}"/>
              </a:ext>
            </a:extLst>
          </p:cNvPr>
          <p:cNvSpPr/>
          <p:nvPr/>
        </p:nvSpPr>
        <p:spPr>
          <a:xfrm rot="100029">
            <a:off x="11274992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7638EC5-2BB6-AFC4-A2E4-936AE51E9585}"/>
              </a:ext>
            </a:extLst>
          </p:cNvPr>
          <p:cNvSpPr/>
          <p:nvPr/>
        </p:nvSpPr>
        <p:spPr>
          <a:xfrm rot="100029">
            <a:off x="8979992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DA75BB3-37A3-145A-D84F-E039A35139EA}"/>
              </a:ext>
            </a:extLst>
          </p:cNvPr>
          <p:cNvSpPr/>
          <p:nvPr/>
        </p:nvSpPr>
        <p:spPr>
          <a:xfrm rot="100029">
            <a:off x="10104992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8B17B1B-CE2A-560E-2A6D-7164EC983A70}"/>
              </a:ext>
            </a:extLst>
          </p:cNvPr>
          <p:cNvSpPr/>
          <p:nvPr/>
        </p:nvSpPr>
        <p:spPr>
          <a:xfrm rot="100029">
            <a:off x="11229992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E353321-D115-1171-6F18-7F7F00668C6A}"/>
              </a:ext>
            </a:extLst>
          </p:cNvPr>
          <p:cNvSpPr/>
          <p:nvPr/>
        </p:nvSpPr>
        <p:spPr>
          <a:xfrm rot="100029">
            <a:off x="8979992" y="40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A7567FD-0993-7931-106C-520635B5B6AD}"/>
              </a:ext>
            </a:extLst>
          </p:cNvPr>
          <p:cNvSpPr/>
          <p:nvPr/>
        </p:nvSpPr>
        <p:spPr>
          <a:xfrm rot="100029">
            <a:off x="10104992" y="46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43C1DFD-5466-98EB-0FE5-EC410E2B1A59}"/>
              </a:ext>
            </a:extLst>
          </p:cNvPr>
          <p:cNvSpPr/>
          <p:nvPr/>
        </p:nvSpPr>
        <p:spPr>
          <a:xfrm rot="100029">
            <a:off x="1010397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A0330E71-53F4-0824-411F-A7C6BD620E49}"/>
              </a:ext>
            </a:extLst>
          </p:cNvPr>
          <p:cNvSpPr/>
          <p:nvPr/>
        </p:nvSpPr>
        <p:spPr>
          <a:xfrm rot="100029">
            <a:off x="1127397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DAE04AB-B19D-2BF2-4D66-CA39AEB226A0}"/>
              </a:ext>
            </a:extLst>
          </p:cNvPr>
          <p:cNvSpPr/>
          <p:nvPr/>
        </p:nvSpPr>
        <p:spPr>
          <a:xfrm rot="100029">
            <a:off x="8978976" y="19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388AE353-FAE1-4C51-2050-F3571296A917}"/>
              </a:ext>
            </a:extLst>
          </p:cNvPr>
          <p:cNvSpPr/>
          <p:nvPr/>
        </p:nvSpPr>
        <p:spPr>
          <a:xfrm rot="100029">
            <a:off x="10103976" y="266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CC95F2A-D074-035E-805C-FA624891B545}"/>
              </a:ext>
            </a:extLst>
          </p:cNvPr>
          <p:cNvSpPr/>
          <p:nvPr/>
        </p:nvSpPr>
        <p:spPr>
          <a:xfrm rot="100029">
            <a:off x="11228976" y="33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81E72F0-9FF6-BD50-21D0-5FC73F62047A}"/>
              </a:ext>
            </a:extLst>
          </p:cNvPr>
          <p:cNvSpPr/>
          <p:nvPr/>
        </p:nvSpPr>
        <p:spPr>
          <a:xfrm rot="100029">
            <a:off x="8978976" y="40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937D5E21-C5A7-527C-E182-BFBA063432AE}"/>
              </a:ext>
            </a:extLst>
          </p:cNvPr>
          <p:cNvSpPr/>
          <p:nvPr/>
        </p:nvSpPr>
        <p:spPr>
          <a:xfrm rot="100029">
            <a:off x="10103976" y="46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ACA06F8-55CA-35EA-9FCC-43B7F9367373}"/>
              </a:ext>
            </a:extLst>
          </p:cNvPr>
          <p:cNvSpPr/>
          <p:nvPr/>
        </p:nvSpPr>
        <p:spPr>
          <a:xfrm rot="100029">
            <a:off x="10102960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E240120C-3B0D-2FCC-B1C6-ABD463E72201}"/>
              </a:ext>
            </a:extLst>
          </p:cNvPr>
          <p:cNvSpPr/>
          <p:nvPr/>
        </p:nvSpPr>
        <p:spPr>
          <a:xfrm rot="100029">
            <a:off x="11272960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E2592566-9245-8E41-6F51-465D3C43D3ED}"/>
              </a:ext>
            </a:extLst>
          </p:cNvPr>
          <p:cNvSpPr/>
          <p:nvPr/>
        </p:nvSpPr>
        <p:spPr>
          <a:xfrm rot="100029">
            <a:off x="8977960" y="19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4362ED29-D53A-2862-BA62-FB7A1E13868B}"/>
              </a:ext>
            </a:extLst>
          </p:cNvPr>
          <p:cNvSpPr/>
          <p:nvPr/>
        </p:nvSpPr>
        <p:spPr>
          <a:xfrm rot="100029">
            <a:off x="10102960" y="266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78685118-B89A-4BB1-3453-4E8DA779F52F}"/>
              </a:ext>
            </a:extLst>
          </p:cNvPr>
          <p:cNvSpPr/>
          <p:nvPr/>
        </p:nvSpPr>
        <p:spPr>
          <a:xfrm rot="100029">
            <a:off x="11227960" y="33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D754383E-941F-22E7-D933-21BA8AB6E2B3}"/>
              </a:ext>
            </a:extLst>
          </p:cNvPr>
          <p:cNvSpPr/>
          <p:nvPr/>
        </p:nvSpPr>
        <p:spPr>
          <a:xfrm rot="100029">
            <a:off x="8977960" y="40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26F74CD-8467-9D9B-74FD-1FB33A43A498}"/>
              </a:ext>
            </a:extLst>
          </p:cNvPr>
          <p:cNvSpPr/>
          <p:nvPr/>
        </p:nvSpPr>
        <p:spPr>
          <a:xfrm rot="100029">
            <a:off x="10102960" y="46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8D560C4-6727-A3A5-F7B4-ECFA458BD160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9E7ED77-C923-8767-0AF8-89E436E656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29A3972-0DFB-3E1D-3DD9-9508BC0CC09B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59F643C-13E3-0142-F357-56FC022CE521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0B51905-BEFB-0F75-A8C6-50A659558E8E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F92C50A-1993-1FB4-8A79-6BBC0180CC0B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46A7BFB-7D0B-06CF-2112-400B271D366D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8BC1EF5-F6CC-5FDD-4871-ACCD81F189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D2488DD-10A5-4B46-5435-3C501A8C85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8C88221-8E0E-C5F8-8826-DEDCEAA283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0A2F5B82-05B7-2AA5-40B2-0375FFB1D63F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853084E-4AEB-9799-35E4-1E19D4207A00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2A6065E-6991-E99B-3C14-65C6F6F0D26A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4610034-F347-4AA0-A551-EE2708A1D77E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D8062AF-1D3D-42AB-370B-8E56DBC7CD12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3272F97-9484-D353-AC7F-868B0190C612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9C91116-987A-64FA-9AD0-261DEDCE190A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3" name="Graphic 2" descr="Stopwatch with solid fill">
            <a:extLst>
              <a:ext uri="{FF2B5EF4-FFF2-40B4-BE49-F238E27FC236}">
                <a16:creationId xmlns:a16="http://schemas.microsoft.com/office/drawing/2014/main" id="{0C204B4D-6B07-51E3-4139-ECB8B318D8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369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65" grpId="0" animBg="1"/>
      <p:bldP spid="67" grpId="0" animBg="1"/>
      <p:bldP spid="69" grpId="0" animBg="1"/>
      <p:bldP spid="71" grpId="0" animBg="1"/>
      <p:bldP spid="73" grpId="0" animBg="1"/>
      <p:bldP spid="75" grpId="0" animBg="1"/>
      <p:bldP spid="113" grpId="0" animBg="1"/>
      <p:bldP spid="115" grpId="0" animBg="1"/>
      <p:bldP spid="117" grpId="0" animBg="1"/>
      <p:bldP spid="119" grpId="0" animBg="1"/>
      <p:bldP spid="121" grpId="0" animBg="1"/>
      <p:bldP spid="123" grpId="0" animBg="1"/>
      <p:bldP spid="125" grpId="0" animBg="1"/>
      <p:bldP spid="127" grpId="0" animBg="1"/>
      <p:bldP spid="129" grpId="0" animBg="1"/>
      <p:bldP spid="131" grpId="0" animBg="1"/>
      <p:bldP spid="133" grpId="0" animBg="1"/>
      <p:bldP spid="135" grpId="0" animBg="1"/>
      <p:bldP spid="137" grpId="0" animBg="1"/>
      <p:bldP spid="13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33EF9-2148-F06F-9EFF-F141D64A9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0962BBD6-43B2-A72B-9650-E14C04FF8EC0}"/>
              </a:ext>
            </a:extLst>
          </p:cNvPr>
          <p:cNvGrpSpPr/>
          <p:nvPr/>
        </p:nvGrpSpPr>
        <p:grpSpPr>
          <a:xfrm>
            <a:off x="1056000" y="5588280"/>
            <a:ext cx="7200000" cy="45719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D896237-DFBA-C54B-50FB-EC9A554973FB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4CA63979-0C6A-2039-32B4-F26FC80E9D19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27D877A2-221B-385B-41C4-6465BF20D099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F1A4909F-F161-779C-B7F2-6CCD71E17032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8CBF4A1-2BA3-AB03-8197-12EBDE224C91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2416457C-54D1-B986-75F1-7DFADA013730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B00DA39B-F792-0937-A874-AF1DDD7A4DF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EC8E0F6-32F4-4FE1-EFCE-8F8E3C44B5E2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33CE22A-47DE-C9D8-160B-C88A2C5FF95F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99B0882-A3E0-4D25-DE95-462DC51CD578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2D3A1D0D-8BBF-B9E3-B887-EA43B7DD5B1B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703CE721-F170-520C-CFE6-D800086A9E48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B725535B-61A8-8848-1F77-D1731D1971BD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5490E6CE-57E6-9B4F-1B64-CAA41B5E5F86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1E495443-95FE-626D-7B70-FC13440DA84F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6751BE62-0FDC-ABA5-FC27-062B5A3C8BF8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2632375-02A7-B31E-0F28-0E5D343090A3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EE7E9DB-EAD0-E529-5C22-055F360F4433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7466572-BDC8-FEEB-28BE-105F328E55E3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7B682C1F-13DF-1DDA-167C-8C11C8F330CA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112D8081-934E-E68C-E8CC-C61798302EC5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741C9094-BEA3-B9F0-6889-2EF64E85DC16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A5D3263-DF1D-DD9C-C9D6-D87452006799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D895E8D-A732-2C15-2942-658F9C12387E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A1D12D3-3176-AF79-221C-7DCD1156EFA4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0A28FCD-1212-A789-FA89-11D9695C069A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499FE5D-92CA-229D-BEB9-38D71F82E467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5FD959A8-70D3-DF67-F37A-5BA397CA3EFB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219B7E44-DD3C-9B67-B95C-BAE069F31F62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2942638-810F-7370-2289-05A5FBB7AE9D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4C3F3E6-B695-0E72-6E53-7B75A8B1CC4F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32061DB7-3FAE-8EDC-4C71-4EEB8F709CFD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CF30D58-91BB-8576-78DF-69DD9983E98F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D7ED6092-E734-ABF2-C5DB-35850D32202F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360537A-F5F5-3B9D-90AE-C7855C358579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503312F4-EB12-5A9B-ED96-43BAA1C58AE6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8C9142A-EA6D-4FF9-5DD2-8841011BB5B4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210FADAF-D371-B81C-B1D2-602B1D593DFD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0B6A7AEA-EA3B-433A-8FCF-95DC20F99B56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5056BA45-D054-2837-761E-869675635938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751AA360-7BF0-1AEE-CCF1-9A96F3381FAE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4396D6EA-F016-851B-7BD8-47CEEF74EE2D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022C3A4A-DE5A-3AB9-609D-46CFD8A914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1CDB84A-E654-4311-4108-0B6B79AD529A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0AB6357-CEA9-4BD9-4889-490998564C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1FBC8BD-BB8F-36B9-D645-2F79E70D7A68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168410B-2670-6F30-BEBE-9C9E25ACCE0B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27828DE-1A31-FEB9-64EA-6ABD66A37862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849A559-E7A5-1585-365D-7C65FC5510C9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D64F99D-E660-3487-F19C-58AC3F6E71A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2C5D555-B569-BFE8-DEDA-64A897C74E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D4B8981-EBFC-E6ED-7EF2-7C4DC91053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EB1140B-83A4-AE4E-51E3-65788098A9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D39DC864-B47D-D58D-1ED1-FCB64040401D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D33136E-4FE2-9291-CF1E-BAE2425E7E6F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36EABAA-1985-993D-2D29-EB97EEC25D73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AFD9D0E-0FE9-7244-6E7E-2408A7DA2C83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59F74BE-7290-81C5-7CB4-FD059DCA574A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9E54519-1354-DC9A-1D10-5D782BF2E9A2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4FD0B6A-CADF-9CB4-4C9F-79E34A5A59D9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2019AD5-FEA1-0128-5214-5BD2B7681E7F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0E5ECA58-359F-F6E7-B52C-B50E3CB85A2D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8504592-33A5-0F45-E2DB-5C1A0ACCF824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3EAAC5CE-1D47-BCCA-43C9-54FBFC74FFF2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8EED9419-CEFD-20ED-174F-F5A75DCD8E9A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CD8E1E90-DC1E-9427-B719-6320370C535C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5B64C6E-25B7-28DE-B4B0-171A0D13E52E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E65BCDA-5C65-292E-5D69-0716D4BA4E51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BD6CB83-1763-1EDB-E52B-25542DC6FD65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E3EE7359-86E4-EF73-8952-E8E9B17BD3CD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B0C12F31-A09C-D131-D37C-A0834C078928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0FC17822-2B9D-C428-D10C-22F68C388BEB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3466C2FE-5610-DC40-5DC5-C166556E7F85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28CCF16-B0BD-2FCB-E284-234FE996E7D0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B59F489A-49FB-4DA3-E3E5-27EA8DFAC66F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959D33ED-96E8-BF64-921B-58E0C0AB3620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7EF09DA1-C6C3-72AB-41EA-D710005EF519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E0CCE79-45C1-DF7C-5EE0-1116F1C59620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71514C6-5EC1-25D0-A579-BCC2EC177147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735AE650-832D-2478-6CFB-69F517B76E6E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E468939D-745E-D6A5-A0D0-F3AB1895F3BB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79384987-C581-E925-EB58-1EE7D5263283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553002B9-1D45-0888-CE69-EF7C9075011B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E99957D-EF5A-83E0-FC26-03800040716C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C669C6AA-7D44-D1E6-3FC1-EE6A3B4CB7BD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FC9EE94-2349-F2E6-9E9E-BA89E414E835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CDA3754-6364-71A0-AF51-668B4D348505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8517B09-BE72-A1CF-69AA-9D0F5BDEB687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C399EE1-0F5B-98A9-31B7-501FF50DE4D7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532DF34-8B5D-F6A6-E599-47E86088564A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5BD3985-863A-EECB-0BED-720E1F6A3FAA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EC57314-B710-3070-288A-CFED2E09455C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503F4512-38F3-45DC-BA78-A90542C16950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A0E0DB5-8440-6D57-DBF2-489FD0BD3B39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76C6A313-B9B2-C0EF-0373-A20B359F874E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A50BC25B-0509-58D7-5647-ABB34283EE8D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9709BE6-5B05-23DF-679E-D5E30719D465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BDA324A-8F7B-B33D-AF09-13D99EAEE429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F132E242-CFE9-F665-5912-EC2005FD5F40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BF638778-8EBE-1C96-D1A6-E4946B2B8644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5EC3763D-6A4B-8465-3993-7928C968CF30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FFF3D28E-871F-2872-C4CA-D3171559C7BE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588B7709-A225-36DD-F4C7-A5A9DA397C9D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21048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44D49-3548-92D9-94FF-96D81DEDF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271DE17-41D7-9E6A-A748-4FABD48E7ECF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30CAD5FB-AECA-4987-B73B-C3FAC40730BB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5FE8BA4-E555-B3E7-D828-D279CA31F1B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BB3A33C-DC6E-6766-8E1E-47133A7BAAEF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017D4D45-64DA-FD12-BD5C-E65064A66A67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39F7075-BF3E-BD9C-69C2-E981A2BCE7E6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A2BADB69-851E-E846-BEE2-1F89D029F444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941CC46F-CA4D-9C75-F034-07DCDF20E00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BF83E3EC-61EA-2B6D-4D3F-B0216019DC18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43B0BC9D-AE35-EC00-12C7-6326EF030780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8B2983A-CFE1-FD28-2A63-FB93AB5622E2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368C126-B83D-15E0-1CB7-0275267A76F6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5538D1FA-F1F7-6C7A-377D-34CCFE8A8738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1E5CF193-28AE-E30E-E7EB-91CB4DC6DCC8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81CCB9A6-225C-1B8F-5B83-46F1A5B315BB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BDB3052A-3BAC-D988-A801-04D7F4A9A00E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93872B42-483B-AFD4-143B-2301A5DEB093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D744AE5-51B3-35D8-4AF4-EB09A124CD6E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AC7DBEE-A179-1F52-E0B2-7ED0639B3EE4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81C3FBE8-6858-32CA-6CF3-05C264A62FB9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04C37379-6C88-9AAC-B2B6-D3B9C2179B5F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A3903E35-02A7-4AE2-D8A3-053095DB958B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D6D4DA66-9440-3F08-A331-6C7BB8395723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01E34B7-A641-D517-40A2-BA2A0B5871F9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A1BCD3F-3952-2E4E-03AC-FD693C96D51B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4AD115E-037B-0500-F925-70A575E60DC4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D0DEA8E-2DBB-F528-8C0E-D38CB04271B7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CEC8804-C929-C605-1020-C16AB1C6FDAC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5E96AA6-BEB3-6564-F3AC-3E1C312B69FE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B16ACD11-C35C-ADFB-78B7-53E9273F2B78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06CB61D0-0593-9C58-4CE3-80F90220FDA5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51B423E-6527-305C-3F63-AA0CEC493C27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DCAE786-2A5B-B49B-E263-40F221738D84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7B2CAF2-DB94-662D-D752-292090EA00A3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4C200A01-3F74-7350-0F57-8A05DB9880D7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D14391AA-FA7B-C44E-DA5F-398F841B299E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FB86DC89-5822-8AD1-DF3F-BB39C94F431E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273572A9-6838-6B5F-7E7E-CD85B080A8C8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73453B1-4DED-BE99-E3C9-F27F04715496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25AA2A68-5FA2-B333-D506-1CF1744EC697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76AE62B0-F01B-7B79-0FAC-47F3A72DAA48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960D2EB0-E429-1187-466F-66398B809566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AB950F55-DBBD-448A-A00C-DE06C1FF7604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0F66B9CB-B037-6FF1-0F1F-A01B90DBFA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588BED9-F655-B5BB-8C39-13982830C7B3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3D3A2B8-BB59-5CAC-AB13-4EE5663606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A586786-5BB5-014C-3AA5-A529DCEF1B72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94CC497-7487-BD08-9E73-E141F983140F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4110953-CB86-F371-43E2-AD9BB5424BF0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CF990CA-13E3-EAD9-D8A7-80C6E85E874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06BA4C-D383-95DD-BCC7-232F0C23CD5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34D5368-8E3E-A193-44D0-BCAC291052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DE50271-1731-E70C-928E-069E0646A5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9EF4278-7DE2-47C4-50A1-ECC6CE54C4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1B811806-D0DA-A53E-CE94-533C7F2EBDAC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88544367-503B-6A30-3ED7-628EE7492037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6C907E4-235C-AF58-EE78-ADCF8093FA7E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FCE2F68-10FD-DE75-AF6A-C38577FDA146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B1A4C38-E6BC-F23A-25E0-56137E2B63B8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03CEA0C-5257-CF89-7A02-7D40D16BE889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43BFEDF-288A-119E-4BD1-199F1A111B86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B94E453D-B4EB-E04B-41B3-E5F889FE7B00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916855E-9F33-DCCB-0790-335ED7DEFBDA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331C6389-9978-C470-46B8-E5944A868B98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44724732-D37C-7BA8-8644-E323A5EC2066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BB8E78E-1546-4F4E-E946-CF802F6C57E1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EFB9BF11-F24D-8DCD-0413-FCACA64F9C94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E93D2E47-02B5-CD6F-AA41-52E1D0259D79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FB926F4-2621-0A28-F9EB-54AFE379E740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821EFB7-D33F-D235-CA0D-A63868E07D8D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2F8B0030-C6C3-EB5B-B1B1-D9114B23F0E4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4FD2290F-1659-7176-6FC1-CDBD816800AD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6D782CB1-2906-E15C-106D-71624E691A35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5A5F2FCE-823E-E608-F991-1E49DDD2D0FD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41B04708-A393-E61E-3C1C-11965F5F1C43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5887C0B2-A576-6222-8DB1-430B519B38DD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3A6C9091-6A00-8BEB-F421-0538007B47C7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E50F4CD5-865F-C125-F16F-7587556B2EFC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C0DF68F0-683E-94FF-7B7E-0FC429C8322A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65C6B1F1-916D-361A-306B-B6175E53B4E4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14AEFE2F-2264-E65A-2077-9970198B2714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87005AE8-730F-7F05-BC61-10ED22AF0A46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7C4B9285-0730-1A71-CC54-EB3BA19AD985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1A37EBA3-8C50-2A1F-A7CB-E504B597E581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CFD671F-7B32-A4B1-0CC5-1ABF4A50CBEB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F8CBFFF2-E67A-3391-1EF3-7D20C120E038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FC08550-0FB3-EB74-E8C0-DFCDB267A93C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3D47DB17-F8E7-A6FB-F6B7-85A0F9853FFB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B4189C62-AC6C-4EA9-F851-FF58CDA8903A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5E2E042-9483-F0C2-1371-281E6D67F7E7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22E5559-42F3-CA1A-E88B-F2CFAE8345A9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0E69CB3-288E-119D-41F9-6E14B4CD8F07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FCB92C48-6875-67C0-CDAF-F27AAAA1ED7E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54126FB6-1264-961D-60E9-FD92DFBB26EB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9796CB19-3D49-9D4D-722B-46ED0197B6D7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6BE8F19B-DC48-0D8C-115D-A04022F8D73A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236AE1FA-EF22-96A1-9A0A-40683DC39210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37BD5D8-DD93-7686-EE19-463AA2A743B2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90177E2-C02E-45D9-7949-C08739953405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EF76245F-0006-DED0-4EF8-2F688D26EA74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9D64090-9105-81FE-48F0-E3A1F122692A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5485C77A-DB76-66E0-6B1F-ADA14A9D565F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AEA9622F-9820-9276-19E7-61FD60C369B2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BD698CD-0534-1A4C-E7CA-12DA2B6E37AE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23042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D1636-A6CC-A6A2-9675-04A4CD72B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55A40884-446C-849D-C8E5-FE2754BB286C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DE51264A-BD22-CDA2-68CD-95378A0604C0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A5F60C1C-5317-6276-661E-D3155C9601E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BCA66A6-A07F-132A-526E-729826FD74A9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799CA58-7178-5DD4-2EF6-7DFAC2FE5AE0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A696A374-94A9-B689-9157-DE4DCB1DB9A2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0581C6E1-6F02-146A-B3F5-550888124EA4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51028E4E-1807-3B94-F959-CF0F536163A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37E71EB0-CEA3-DB4F-7656-FA6964E34387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67D936C-EF2C-4AC4-DA11-0F62C3B7CAE5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7E1B017E-3C33-9909-64BF-E885D2CF5295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F1876CA2-B9AF-B87C-C641-AEF5446C0D22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3C3BE25-B123-F158-732D-2CE2777F984B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6F2B4D06-CD42-BD81-121C-A972FA40FFD4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EAB03672-276D-9771-D8B8-55BC63726AC0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C949C1D-9A34-3ED8-7505-31BB968B6B59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CE7959C-448E-3C19-3241-128D138147CB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0125FB7D-C2DD-D608-B91C-63744F63D9E1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91539638-783A-60BB-B228-F1B76E4FD907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D1229D70-289E-EA16-3AB1-6C1824A43D1B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FD57338F-F0B5-C980-D3C0-CD4E9D3AF1B0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AA01D840-A815-6F0A-40ED-EAC7596DBADF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256EEC5E-0431-AB51-01D7-DEF473D80188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B2F7A02-D030-267E-C9BC-5BC4A6471C82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82ADBF9-4DC3-47F5-8380-2A901AC23A13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684A2EF-73CE-7134-0ABA-52B60D9385C5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60935D9-5DAB-9AFA-7DCE-0959AE10C2F9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E1A2BCD-C546-55CB-F5B6-7D61214A9E13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01C15A8-B621-4959-F759-2C3D5DD13451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E570D639-2D95-686E-23F6-6A327DBE0D09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60FD1D4-B371-C14D-31D4-A2D4548540A8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27F74848-FF14-27D6-C30F-C994C1E7FFA0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4BD114DE-6000-D972-F05B-2DECF656FA7A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35722B08-5EFC-D2EF-05FF-4A72B1704E08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F1C9F98-832B-DEC9-3A75-CB41D4006561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32CE6F3A-17CB-FECB-EB84-4B15B229174B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F128C538-9172-6928-CBD4-A0106EE6BDB6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2C2C2923-2544-0A55-443C-083E3E166238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2A46C93C-41EB-1A64-05DE-51ECBB36BB53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0FE5FBD0-AD1A-0E2E-CF31-C3DC8AF16983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39DC2A8B-75CD-10DB-2668-349B802D13C7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EBE86D6A-C920-57A1-F715-2E28A383663E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170B5B1D-0957-689B-2188-464D667D8BE9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07E4C4F7-72F2-AA25-2029-3B75D9F697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A77336D-9D01-A13D-1F76-AD026235ED43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F096F23-0FD1-CD32-864C-D286532FCC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E3F2724-B7FE-AC3D-DFDA-4A6BCAD0522C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106675B-ABD8-E4AE-6583-358C4569FECB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28143C1-E844-4938-A068-30064B02BB4F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6427D59-7B95-DB9F-3818-C972CDB74C2A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9E2BCEF-98D6-6619-C123-4B8733B4B5C6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7176050-3DF9-90EC-AB74-01D5F52BF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AF681D3-3713-8ECD-63A3-41FEB22721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93DFBBB-FFEE-A24A-3B05-194D381212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975709A3-23C7-0C4E-4E91-F402D3A846A0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8946822-7583-2AD8-6D64-7403BA1FD21C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231913A-5F4F-0560-923C-E295C0B79BB6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CF56613-8F31-B299-9464-B57293DDA360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882E8DBC-80BA-C15C-244C-A0574E06240C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B4A208A-03FB-D321-C81B-448C5BBDC369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E9AF4F38-C579-C64E-83E6-0AA5D8459513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ABAE921F-0070-FA21-ABB7-70EFB8CB12C6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1F51BB1-A885-F04B-26B4-A3FC7C3CCB3E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E5A1D28D-72B5-374F-783D-2BBFC862FD71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4DBC0AC3-E4F3-AE11-7D94-8D0B27E50BAC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8008D86-1691-716B-BD63-49F774B0AAA4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FC4D8689-FB0A-4D8C-FF9D-B8F14C06686C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E34BFD8-0604-7232-CB78-94695BAC54BC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933E704-50E7-AD93-2283-1599496C51A7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F28C162E-8E6F-B9B7-7CEB-B9BB78AA8FEC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0839A4C-31C2-9D69-E600-36C9D10C9DAE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5865CAD9-03AF-662D-27E0-638B6986C0C6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6C3DE2F-6900-FD2D-DF1C-DA8FEDAD3021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847515D-1FF3-746B-6780-03730539AEF5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BDF8C88D-DD70-ECF9-8A5F-714CB5ABD787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ACF80A50-5650-F144-E284-61403FABA044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62E44D7A-0A7A-3BEA-2761-9BC2BDB6FD16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E388783-B258-7B4E-FAAC-112506DD9E1C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C98CAF8A-7A97-FC6F-6617-65D4E48745CA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AC0A8626-64C3-2B33-DECA-004A2E40168E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CDC81327-1414-B32E-11CD-F040E5BFD05F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E2FD16C0-F317-BA6F-4F73-9BAEEDD50AB6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BD6213C6-084F-680F-080B-37DEE2B3D202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DB81AFB7-8AFA-0DBE-DAB2-EF05AF28B6DC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CE6FEFB8-549C-B52B-5ECE-C306FFEE80C0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C0C9C4B3-9105-8537-ADE6-B9B6C835A542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488C907A-C463-747E-C7F6-E11CBAC4FEAC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91A7F2B-8DCC-322B-B2D6-3E96BA9FCF94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00F00B0-C439-F279-851D-770F35F6596A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6C76D51-3416-A613-8D4F-B2A21BBC42AF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6024839B-2283-3B60-1B29-6B6BD20C1605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AAFE033-6C5F-33B9-319A-4122C0B6C257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F6B3F7C-9264-1E1E-9011-9BB834B1F21B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DC50CEE9-9EE4-E248-133D-E2030CA4B708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DF66CFD-15CA-D0BF-7A8F-A6B5DA5E38C5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CBB3E0BB-F4F2-98F7-0595-41034D4F37BA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7EBDD804-EED1-C3D8-FF4B-641AE05A6B0A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CB68F0AF-CD07-5F81-B626-B09723F7469C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DCC1609A-1C0C-9F72-690C-AD43D55EAEA5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F5848932-46B1-80BE-4713-BC444AAA3F85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2E92177-3F5B-5429-1C80-5BBF7B2C8E1B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66708770-0733-922D-AD60-9467D8325877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625A2495-6269-34DC-130E-9F24E15F35AF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FA815BC-E816-A332-2AEC-5836A8E12008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AE978-503B-F896-8C9B-A9C63AF7978A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EFECD24-B834-670B-1955-52308B532FF8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16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B85E4-40A7-71A0-3578-378A190F4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D0C0A31-C742-F921-2E2C-6C90B59798FA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EC5524BC-8EFF-8B8F-A1E9-EB8FB496C3DF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50D4AC4-7055-5DE5-7890-E45DEE237C07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83B68C6-E397-08C0-AF75-39BD0C1D91E2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9219D5B-F821-2B6E-45F6-5D13E890BD87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34B17671-F6C7-0C90-2FD2-983671D4F5A9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7B7EF68-7636-CBD8-7FD3-4135A2AEDF10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E0393150-27BA-D60E-F324-BACA14E4E3A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2053F57-4023-4972-EB50-4607291F4D4A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B57C3E01-F8A7-1A37-423E-553C5DAA2F62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C72FFE9-C71D-8761-52C3-31EAAEA050DB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D831A45-D1F4-5C95-90E6-93F73244E004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A5E2EC4-CA9A-A606-44D7-411B2E0229B1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94BDB592-5068-593B-ED7F-02B7CF80DD8A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3E562C3-DB4E-C836-DDCB-7B3B5DEABA6A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19C4B85-A674-A8BE-258B-C2EEC3B28D9E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AC89348-85FF-9481-4462-4904EB12E890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F0289DEA-5E32-0AE3-48DC-99F20CCB627E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0E3CD5B2-8AB1-6F69-6134-62CB98A037AB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A4461AD-4E12-4583-2137-D3F6A7A18648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53B626C2-5A22-B98E-78F4-A6290BCCC883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ABA44783-9DA0-0A63-C627-B1CFCCAFD981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60EE9510-80FD-33D2-9A2D-7DE90A55BD25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E908D52-70F9-BC83-8879-144AF331E083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616B605-7111-F99C-4446-535C4319CF8E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F9A9917-4690-D86B-E5B3-A3B26786E006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3818083-FDC9-8F3D-DD9B-23B7DB15B18F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DB14776-C7FE-7C30-8CDC-BF2B3202BDA5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8E5EDA3-7D93-CAB3-0687-46F7642FA3CB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4994E487-1DAF-29F4-B3CA-6A1D45E48BE9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C45DB72C-43F0-D1E6-089E-E439AB69743A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01310B1-C9E0-9FE7-F2EE-883063B4BBD7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8E3FB455-1948-D8B6-A940-E5ABB003A927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EA669584-FF91-B48D-AA54-F76C045ED00C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F6FCF71-2162-6CCB-C663-4F1E1A2A23AC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8AF59A7A-2BB2-8B86-FD29-90AD4B564A96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A39960E5-9276-489F-20A4-E47F4C556E27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DEDE4784-C207-D78F-391F-96D68BF0E4E3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ABCF5CC4-F5DB-FAC5-3929-BB7B80D408CC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AFD0F7F6-FF92-2B18-2FEC-012A9048DFD1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14BBABD2-929D-495F-B5B3-BF0993E7E6CA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A7F0B5AE-F3E8-93A9-FE77-0988171DC43A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53914AC-976D-87F0-7798-A9331B3C31F1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2A34CFE8-8135-2420-B55A-7E7F085189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60AF27D-62EB-9EF5-B66F-A7490C12E02E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EAAC6C1-8EDB-A5F9-789D-C5C4557455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9780C92-6724-6FCA-5649-D37C59F6326D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3FADB37-0483-7727-FFEB-325BD8E1A5FA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87F30A0-30E2-33A3-CA7D-8B56F3FAFA9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3DFBF14-807C-8A25-C880-9C8B6CEF4496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5B58899-241C-30A7-9021-32400388B02B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3497F1D-6E02-A763-9473-00281BAB38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41536C2-7399-2F48-4373-563AE62467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B1244B3-BFF3-EA68-E2BB-E35290E384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9C4B325E-C762-3219-E1B6-3F52CE7984FE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E8011EC5-6D2F-5E6F-8EC4-F585FBC85C36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D3CBAFCF-3C4E-60E4-2C0B-43281635466E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0D594DA-7A4E-05CF-AE5A-F0862D8CA916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C139DC82-51A9-CE0B-F3CC-D6270A404030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431C449-AB79-A1D3-8584-0F2D5519334D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B4913BF-20A2-9AC7-3556-7D1997281D44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0A59E87B-5952-5F70-7E56-9C1C78ECBA5F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D149B99-F6ED-B14A-4C54-00DF6F8E150C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E1A2CD4D-A430-F1C8-D706-EFDA85EA49EC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F9315070-E21F-D181-03DA-6B5CE87F9BC5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997CA898-00EA-5FF4-D6C0-F2B889CD2589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1803D3C-AFE1-7DD3-CE1D-EAB2C4574A62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CBDC12BD-C0E5-0F8E-ADAB-66CC6C0D6417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6D41E54-8F63-AFD6-50BB-2DE748EAADFE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FD6191A8-449D-6ACB-8771-1ED25CD91E47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6CEAB560-5922-63D5-1EFB-B63DC35981C5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B67903BC-A4B3-3135-A61F-E2487BCD17E9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8C727D8-240B-A2BC-C253-291E9D1C653A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AD0B9EA-1E4B-202D-14FC-CC0DD2254FDE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2B0A9AF-F126-6E4A-9A93-8966F9F457EA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BE832A26-5E38-D600-4B71-905EE45F67D5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7B89F5B-061B-914E-EF3A-8DFA008B3BD0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D4AF49B3-CB88-2B58-7F85-C206AF66372B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8856673F-BC7C-3135-D774-BB3424AAD362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0195349-FAFD-0032-B27C-5796F0119650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57DF3F0-BEEA-7575-88F9-82958AFBC887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DD8DF0F2-AC8E-5F14-45E8-9BBEF2280620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07D05376-D5A2-5315-69FF-37D0D403A968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56EE2B48-0953-D699-1C4C-46241D6E6813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405B73E-9217-C999-C9C7-3A2888924441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D2F3760-2179-FF33-2498-E53019475319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01F437F-B7A4-4F94-23FB-013C13377DFC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8ADE397C-D5DF-C5B1-350B-48DFB2946ED6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418131D-6EB5-462B-6CE8-841AB3568E06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F134822-29A0-C378-7708-52528E687EA1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63FED404-9AEF-281E-7DD4-BFA46DC559DD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49D0F68-C529-DF06-F467-56FCC99791BF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F2B750A6-9161-7223-7093-3BC8B7BB35DC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4810E5E-4945-07F5-3BBF-50AE5A7BA900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C504F57F-C9F7-EEEC-66E4-8E60B7BE46E6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B3BD0EE1-FD8C-D0DA-85E5-D1D0C17D7A31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63C6130-C4F4-07B3-F26A-9747EC5E70A2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BA07E36D-55B8-1F00-3293-88687369E960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097DAC3B-3C4E-676A-D6F9-261F08F21B8A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2D23788-14F7-0552-24C2-5EB360FEC78E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ABCC545-7DD4-3608-055F-63B6963FFB63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6E7E1970-3F2E-DFF9-C0B7-DD292119B8CE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E42F1477-6E83-9C25-60CB-E4F0CFF6EF17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6BF549A3-4686-37A9-F403-067D449A8965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EFEFB1-5606-6833-0C27-D4D9DD659600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C72B68-4B60-545D-5516-57D57CBAE7B7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E63C5B-D839-47BE-26EE-853BF59CE5FD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53D57C0-9038-4999-B7F3-CFF341A419B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2E4BC36-E9E3-E6F1-EC82-266D5F3BEC9C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94129FB-73B0-EFA1-F4AC-41401F53DCF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49647E9-C1DB-3724-6F9D-285D9DBCBB5E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64B67C-ABB1-E0EB-743A-9233FB4D3C63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1060C4C-A36E-ECC5-A9C0-E8AB61BE0247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BA151F4-1843-B319-0FB4-03C89B801ECE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BF47E91-9ACC-906F-92B6-654CB4A85C7A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0644511-A01A-F138-03B0-A061A7CD753A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30" name="Flowchart: Merge 29">
            <a:extLst>
              <a:ext uri="{FF2B5EF4-FFF2-40B4-BE49-F238E27FC236}">
                <a16:creationId xmlns:a16="http://schemas.microsoft.com/office/drawing/2014/main" id="{41791937-5B23-E843-3E16-13AB340C49F6}"/>
              </a:ext>
            </a:extLst>
          </p:cNvPr>
          <p:cNvSpPr/>
          <p:nvPr/>
        </p:nvSpPr>
        <p:spPr>
          <a:xfrm>
            <a:off x="69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DAAE8C9-FF47-0D63-FBD8-09D822F44492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75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125E-6 -1.11111E-6 L 0.26576 0.00324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0" grpId="0" animBg="1"/>
      <p:bldP spid="30" grpI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E3C49-9699-2915-1B5A-B50A3ECF1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2D04A0E-5EDD-AC38-947C-8AF58610AE22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425EEBC-4759-279D-CA4E-963760D70B09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3395F25-7FAD-E504-EED8-ECC88657B4D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B27566B4-3B0F-6D05-198B-65DD15BA77DE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0240BDBC-71BE-339A-6B8E-DE9D0EC1BE10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AF8B2F87-79B8-2D8A-6510-B6D61DC3CAB8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9F13B54C-5EBE-0ABF-B89C-7CAE1074C8B7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0B33873A-8E8E-E626-4C1A-10F55B709C7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40C8CAFC-08B7-A4E0-DF52-E4488AD237F1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09D3AE30-1F92-7BAC-E4A9-62F7B2EFF7E6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E23330A4-EADA-5AA8-232B-6775F5E94012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D10C875-C5EB-DC81-34CD-A15A8BD8F24B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E89668C1-0374-E2AE-4CEB-4388878C09E7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3C9E5EC-5CA1-8BF8-B140-095AE5A86923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084308FA-B51F-A3FC-8517-04CDA5880497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A234129D-A67E-A655-9A64-DB86E0BEEC17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DC29FB79-D4CA-6CF8-7252-43FFCE5921E1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4B47E611-12E5-7083-0AA3-413425ABD72A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52F6977-4582-E6A5-50B1-B0058D5F04E4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453F8E43-CA38-3624-5C6A-EFCDA6600356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E288785B-EE34-C4DE-EBB9-FE70CEBA9DCD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9365FBE0-5C4D-7D5F-5C0E-019278F26E62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78D26E96-DBF2-69DD-E0E7-F6BB5F734229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9D5CAFE-6DAB-1970-0886-1678630F6CDF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DF300EE-1943-B39C-1AB3-1442AB129272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B209FAE-A071-423B-BD0D-ADEDD0A205B1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21487BE-01DF-ABEE-677D-AA5DB13FA067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3030215-60F5-292F-36B8-B0F8784CF0FF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3F5D96D-F069-602F-0BA3-4E21EA48EB43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C5E9C5BA-4F6F-0169-D0BB-53A889B03669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2D85EDBD-20FC-5A53-766E-B0125A5E9211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EE7B6D5-2F5F-C840-2A30-339E2BB4F0D4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4C0365E-2297-1973-B109-C65C354190B7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2DF9539-1628-C133-795F-10A9AD77039D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ED7295C7-0DB7-29D9-3507-D7CBAB6FA389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D22D9D4-A25A-64FB-7314-B713E5E6A98D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BE4D89CC-3308-6B2B-60C8-C744042A761D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13AFCC4C-17DA-32E6-6177-986CF4C0D5C2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989E08A-7FEF-E0BF-CDE1-73AF933F5B77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FC3E8F2-792E-0A4A-610F-9C6956044797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74A17455-BB96-5D9B-4D5A-DD52639E9064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39CBEDBE-097D-9973-BB58-D3A87A61CDB2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C4193C44-A00E-782E-5286-E46172CF9FC9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8B1CC193-E624-C164-B8F3-9ECEDDB161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1095093-CE7D-0955-0984-0DC3AA8FEF67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DFC0622-07D0-0F76-281D-2A3F3746F1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632847-A39A-1FF9-0DCB-C4BBA1CA5EC9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253D326-F519-870E-0CDF-C109255E56EE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96B79AD-143D-DED1-0885-76BBCE565CFC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11F9E31-DBB5-0E51-36AB-2D78E1C4438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85013DB-DD93-1997-D274-B9F802C2A20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C179755-FB7A-A9C3-D7D0-EA0F710F97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3A9F342-4950-AF9F-F157-9DC4C87299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EFF95F8-7762-CC02-6E2E-3F84CF31F6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AB4888E8-DA09-8083-C899-E64F915B4B4A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83CA5D94-0BAA-BB56-7584-1AC1D6EEABE8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C182EBB-7917-F64E-DCEA-35599542D924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A8A71EA-0533-A89A-C4A3-C4CA8C2C6633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81C923FA-F028-C431-24DD-0814FDF71421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47D8284-1E7F-F63A-426D-DCF162442D48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A7707C09-C0BF-30B6-8081-F2B274C44E75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5A0A6F3F-BC42-97F5-CB2C-F88C300E5E19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A164F93F-4C0B-9017-4166-CE2AD10DD7EA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4AEC38BA-025E-4EE5-AF55-54BA653C380C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B0446142-5083-7419-B4CF-8A5CB4D4DE84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1B43FF8B-CBBA-03CB-A438-A83766917F82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F7C625AA-456D-BEF2-8AC9-2B5795ECE317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DA5EBBAC-D0B3-0F9A-4F9D-5BCA7AFF7FFC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D883DD2A-FF85-25CC-44CE-0150D6C1516E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D8F9DAA-6DF1-6F2F-F674-9A6649E441A1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D5B11BF9-0C80-358F-29CB-8881D2E086F9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0E8E5C2A-D549-2A13-0831-8F09F2427E6B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FF425B2-2BB8-1566-D421-82E3A306DF73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140FBD9C-113F-3161-65A1-98F68809459D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405EEDE-46C7-1A95-914A-7656C8C7D292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142D60C7-A7B6-1817-0D49-421D9441D713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74D6CB18-3A81-68AE-58B0-940DF509AA57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DF4B51FE-E998-D63A-9F61-C60F70D0446C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999D64B-A764-0477-B0BE-2A6FB667FB7D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1BCA9B82-694B-5085-84E6-952D947DC1DA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7B1B4674-041F-7049-3382-DBE39B8269B8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00ED6601-F3A4-1ABF-1B7F-521727D0D6F6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A0734D91-E35F-9921-2330-9BACD0B8E306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07937F7A-52C9-CC2D-7981-6DAC3BAF6FEE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090ABEA-92E2-4DDA-3CAD-2CDA6ABC9F61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4EC71AF-6D86-1670-145A-7A6F614AF207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06FCF5-E8CC-1145-6E0F-53DC07FF2258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2C1AC69-DB46-8192-C0FC-540005102F6F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638EA05-1BE6-AC78-94CD-E63C95802A4B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E25391E-88E0-12EE-34B3-8D2F5A29CDE1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D3E9D56C-335F-DA79-DBB4-B8D50FC72F13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9109340-4084-6FD1-1A8A-40B5CA4CF84B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143C08F-B5AC-0E5F-31E5-EBD8AED221C3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5D015059-8F4D-9B84-6703-89509D5817DD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985B5C0-4542-F905-6941-3AC96E82428F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CEB39C8-A8BD-7A07-1A9A-0DFB68BC410B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23C4E20-924B-2DDF-6B14-7AF36B39B70D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BECD0775-36C0-65A3-0A77-D2FCD9A1C419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1D9D69F-1012-4095-3C36-FE6E98DF6276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B57044F-C56C-4341-E37A-533DEACA82B6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AB6BA3C-9033-D8C3-F243-9041A46BE600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1BE4B9BF-FAE1-87B1-A6FB-863FF3FF3482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1AF08829-769D-D15B-6543-32D3AAD08BB9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4F8A94B2-8BC3-429A-E078-EE66BDFD91A5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5496DB-980B-2975-232A-71C3B31B056E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A8C31E-09CF-B240-75C4-2FFB3CF3C7ED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B806634-4247-B803-1DC5-7AFE7E643D47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BE4FCC-FD9A-E1B3-4268-CFE3BEDC774D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8E16529-B577-2FEE-7941-241E303BA4FB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15C2047-FA5D-19BD-21D6-2E4161EDED6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9205137-5E05-9533-82F7-14E171409914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527B890-5BFB-92F3-20B3-1DD98BE1E612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E514A18-361F-C1D1-8C4F-8518B15E4D36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7CE0B3B-8030-8A52-1CAC-C337CF21FE9A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33950E2-C729-431A-E1D5-B08FE3AD36EC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514F84E-5D83-4F83-B967-BB559650EA2D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9BD5AF7B-3E3B-A782-600D-AC8C09CA9E5D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C1C6711-3E53-C790-2326-A8E5AD94E34C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550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EF74A-F3AB-58EF-427B-F632B3AC9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94511AB6-697D-D940-949A-5AB3D36D6B97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F72531FC-7AC1-72C8-D610-ACC3436B20C6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AC5DDBFE-634A-3548-0059-7F79D7094CA7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EE8FEB65-0C32-8C44-FBFF-67AF4A3DCD12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21747D04-096A-8787-6D22-056802336089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64749A53-8327-6BF3-70BD-DC403D8236C8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114B457F-E566-1A8C-C4D6-BB3DA5F9BE38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273EE4C5-3619-7269-5AEC-7D041ED63F2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6FA11DB-8B11-70FA-348E-451780FA5C37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AAB0D971-8385-B584-2FAD-590E744715F4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AFCB257-67B9-C071-2F84-25D2631DF08B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3A33D0E2-3D82-1F92-ECA1-4B084AD4BE32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CC60AFF0-2032-5E39-5394-73C84D857441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495C2AD8-609C-5B25-8B04-43A1DB45A5E4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72EF6BC-4E5C-E814-5206-6E72735C3D00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C80FB47F-51E3-7ADE-8DCB-32B5CBBFF982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176777CA-BF84-7260-911F-216CFA00031F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3E4B16E-1E8C-C57F-D982-EC80280DA2EB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E00DCD3A-EA8D-086F-8765-DC2C32D3203E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61BF3E39-987F-1E82-14BD-914E24CDBEAD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05B0F71D-972D-C681-A5E4-5EB019B4C528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602A9189-1DF1-8AA6-E562-58BFE4429AB1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CBA7123A-489B-013A-8332-CF8472DBB8D6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079D066-C4E5-DABB-4CAA-1304CA91BFB5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3D8939D-FB1B-F9D0-EF83-A91906A7774C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305B134-4A74-C9ED-6371-A655C34A89FE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2AE3558-4B20-CFD8-DA35-3077D912D6DB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3236CFB-AD52-4A1A-DCF5-245F8EAFCCFD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37ACEB1-1E4B-70E0-3B0A-881307C4882C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4448BA00-00DA-BE9D-6687-96C9529A4441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466DD746-1509-5D9A-4DD8-05C608766957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0CDB1365-C88B-BC5A-96CE-6573348D977F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CB694134-625F-4587-EDA5-51AB5F168C69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5ADBAB87-849F-E67E-CF16-2737F1CD2BD8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521347D0-42D6-1EB2-87B1-5148A21680AF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449EA9F2-251C-DEE9-8BCC-290CC8B32D5B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DAA3AC8-BBDD-8666-757D-7C86006B4F26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6BA99CB0-E915-AE65-5568-421CE052F1D9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4D62AD5C-0945-7E9B-858A-8DF4174667FC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7B4A2DC5-FBFA-BE65-C5EF-9FDCF075F6D8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70AC3B5D-490E-32F6-7D8A-A58B958F1634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3195291B-FDC8-DCFB-838F-2867D5869732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4CB5A1CA-1D6E-B2FF-7445-A71EBD0C13B2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60F047F3-3364-8A33-01FA-692771E3F8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C2A9A89-99F2-9140-C799-3FB826A7D621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A3C1DA5-67A4-52EF-11AA-7F339AEA92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86CFC5B-97D1-5AAB-A5BD-493A73A7868F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4931C34-2250-8FF4-2848-030039205E9F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7320BAA-423A-1F15-A8E5-4358CF2F2BB2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1EA5D40-2BA3-98A7-2CE9-A3DE0C40C3C9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6B346D6-C28A-7809-60DB-0C7C46BB3EB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88E787C-D8D4-A090-A612-B61BAD2237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EED6E67-4105-19B2-2420-592D3DE378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E45F9D6-A6DD-8BFB-EC05-C228802B56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4E576584-778F-83E2-A02B-3AE525A69B8D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50AC8C5-A989-0BAF-D544-5AF63D61910D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0B4A173-1C6C-640D-4801-CE740D99CAFC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5DED040-1452-E672-440A-A49C12811364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B36EA0E-28D1-4847-9EFC-1D8B7F037B42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0DBAE6FB-2A49-3EDB-A955-506928BDD1AF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AE2F5D50-AC40-FAE5-CD3F-884D139CA011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7F321E6-BB91-BEAF-1E0A-E6F341BA4CE5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1C01B3EA-CB6B-6867-1C08-CC46A9401964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522792BD-9A22-3699-F441-7C6C5BEB55BD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52F891ED-40A8-7180-7BBE-12F34FC3B422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4551F02-D650-1127-96FB-39C085B8C738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72C160D6-B0B8-FB98-02D1-EE6ACDBD75C2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4A84EE6F-CC13-1CA6-4253-AFE956DF96B4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CEE96AAB-31D5-B4CA-94AB-CFB4E3BA4110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B5606A1-65DD-8C9C-64A8-FBC6EF810184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9B6E1314-E596-7B11-269B-0EC11EBFD145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C337E1FF-01B9-A35A-B35F-54E237BC4280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357EA07-C869-A5D7-28E7-28B390AB23D0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799FA705-C7EA-4A55-4DDF-AC418330BA8B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E974EBF-FE21-3010-F081-3A2D8164EE20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E6B6AC8B-22B9-B9D8-CA3C-25E9BFAB4D30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E0B233FC-BFAC-166F-4868-F29681F90DAD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36634478-3878-47FC-96B2-3E54FA46E89E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BFACF9F6-02FC-11B6-4B58-D479B06230AA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3A3F7846-4F26-18FB-37F9-B22C792B6FB0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BE04924-512D-2495-E1FF-892F89A84A1B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BE4FB024-9979-447D-3962-1452D51FAEE2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9DC002C-F7A5-E39D-9EFC-C43C8758957D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57B1C065-B665-0AA3-022A-01F767895D0A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32D5392-39D5-BFD6-296F-859F849DD3D7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D41F855-A14E-BC2E-30D4-FC16286C6D70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4C0B9B76-FD92-E203-527D-38D2AD884748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9C72D6B-779B-2CA3-E5BA-CC5D7DF4A72C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BC212DE-3956-38C6-7C66-C69398957881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22022A8-24B3-E8F8-6701-D4323E008A96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2B602870-1425-D8F3-5209-4A4D70E56EFC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8D8CEB1-3342-30F6-A19A-521706A1CF83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9465CA0-2ADF-BB83-DA85-77757D52CDFA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EF1B4455-4DF0-597D-1CCC-0E1FD7893EF7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D5F77632-EA69-87E5-B785-4981E9206F88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6E3E2D5-F4CE-B45E-E0CF-DD34A9FDC020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E643242F-01F0-4EBE-2381-D39A220443FA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BDAB03F-D354-AFC3-7244-5912FBC1C66C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F76AE34-15D3-8D50-2CF7-33447EBC8101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D183C36F-4F76-61E4-5A5B-B481DBFF20FB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A77FE648-B87C-88A4-AC50-A425444D03D3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52CC3A4-0D18-D438-43E5-797E714E8230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744833AB-1026-2989-00E8-EDE030AAF05E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AC221C7D-2BE1-E3F0-6FC6-4076847ACE44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4A6CB6-C9D3-8374-4BFE-3C57E05E5285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F31C20-E11B-8AE2-E5A3-238F6138E956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3C3EB9-8D2A-50F1-7E26-AC6EB50AD598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550A885-9429-49E4-9A09-7D163DE9D07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35703C4-16E8-D2C9-1C19-6BA3348F0CCF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662645F-7BD2-6C52-C073-357AC0F49A6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044EE34-411E-6A55-DF17-55C1940E2C2E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EBB5224-2E7E-6E95-B3DA-5EEC9431F2B2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8D970C5-A8C9-AA8E-A023-397E807A6A1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9E076E5-BE1A-C89F-24F9-1A80C302B7B5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398A42C-ED41-3481-C009-DBE246176E31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734C8DE-B859-F38B-FE1D-0F984C6B2E5D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48293B0B-CA75-AA3D-0A45-ED992EDE4128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7B504D1-7E25-284F-0B64-4FDB752E7709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0579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96C14-16A4-52F3-140E-CB4CF4C66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FD7183D-5E8D-0201-DC11-26E07052AC4B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4C06F30-4FF4-8430-81D6-CA3A18B5D13C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54E67CE-FE9D-D891-5A9A-F48221F2AC5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0E13B858-57C5-E3A6-A039-2D55B803700E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986DD9B6-8003-302B-EAD8-D49DFDF2974A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8B26461-32DF-F4CA-F73B-D9E759C34631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38F850CC-3A82-D585-669A-CF65C8A9B993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B840B9B-3D04-0C74-0267-702FB9426E4A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77C89C7-CBDB-C16A-6E78-E459CB36643C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FA5A8BA-FC67-4188-E508-F7D3011AB247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EE46A20E-549F-BB94-82AA-2F857F46FBCC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9320FB45-0205-A9B5-95FB-D90ECECCF1B7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4B52728C-357D-D534-8F5B-A822E263171E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6C7F8B62-BF39-B8A1-79FD-E655A7077137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834DCBB-843A-FF92-4996-C91162A4426E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7C033DB3-70E8-5ACC-8540-D8B41876CC7F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9A0CAE5-9B11-055F-75FC-7E07EC2471E3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20ECF0DD-CAA5-0500-B566-8FBD2182B9AC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983EEE9-FBFB-313C-4913-41D079C30387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55A251D-52DB-8350-80D0-7BA58EEB48AD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7892E2DD-2968-2D3E-F58C-B7BF5DF05F6D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2FB8408-7D60-FEE2-ECDA-3C600135E794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5C71D62A-396E-2CB3-70CF-9F796681703D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AE6FF18-B4C6-4DF7-D4F3-EB187FB42D8C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F37E25D-A6A7-384C-C147-6C0BCD2A9A75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FA76AE7-A5F4-40FD-CCDC-5C37924333B3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7BBD492-9513-12E7-5269-666D1D359420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A28FBFD-98AA-6B45-5F8E-943A358EEC66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D8DFA85-3C84-8D1E-8264-177EAAAFC066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222E2578-0523-26D6-B7A2-F2F446D8CA28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39288AEE-D323-F5E5-A14F-94C72B22DCD1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8985E09-C353-EE0D-4E8A-918544B164C4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10D99BF-C8ED-EAF9-8DB1-7CC36A8DFDF3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636FD9BC-A8CE-1BFD-A710-006F564AD197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D327935F-612D-D92C-52C0-F07B6A4B94D6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4AD4E63-D189-D097-9D87-1095D0531022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7F1A813-FA09-54AC-77BF-FC95C096C6D6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4F01C59D-CA23-7C9D-21A8-98308FBD8B6C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4C690D0-1DF3-9C95-4EE9-DDEF5C8FCF1D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4F6DC8A8-45A8-6B58-4E85-80A869F7FC05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36DA54E2-78A6-6B71-BB7F-9B515B2D9F30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8592A252-39A1-D7A7-BE88-FB3D0004FEC6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8B13AB56-54FC-8B37-0F2B-BA822597C869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520F3477-C167-BD5F-14E6-FE1F4BB189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8E3A055-0678-0DBA-A037-3A5A4E204539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B65118A-6EFC-4547-02FC-9B21DACA1E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8B41526-5B4C-AD59-D943-10C492935F9F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F938BD2-C4EA-76C0-AD99-CD38CE17AB78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C087E10-CC30-D546-8649-C212246EA95D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DE02C9F-441D-9115-4986-C26FDD2EFDDF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B8D0EDA-80FD-F9C8-C6A1-6EBD4D18A530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37497D1-6CBE-72BA-B581-51E18FE4B8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0D333F3-E305-2DC5-4278-5D237FFF42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AEFCAF4-5A5D-C3FB-C56D-8318AFDE44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2F8E05EE-BF6D-1F75-CF74-9B79A68C97BE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C274E33-2976-5862-40A3-B937A1B92852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C4940F1-827C-A4BC-2D16-4DC5594B5848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35EBD22-1BDB-5950-4516-1EF96BA763B2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C4D35C8-F459-E2BF-F8DF-0903714441B8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19A5C8F-FF05-08A3-8E7F-55BE80EBB93B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5ECD7C30-D951-F581-F995-B27F539CA3CD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A71510A1-639E-BA3B-44CD-525606CE2005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F2749F9F-31DF-8D9D-B4BF-6DD283155017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131F68A6-5CB6-E491-0964-54CFB7A41080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A3E64990-3B4F-738F-6BD9-C4A7EB944037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770B073-9D3E-B276-6391-D35D6DC076F8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E231BE82-EFE9-CE2C-D92B-2938FA6891BA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F31B21CD-DB95-C68F-BBEB-920D2CBD0450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3A482ADC-0228-4A14-9948-A1A30ECAA2DA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B77AA52D-69BD-4FD3-1D78-0C0B8365F1F2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4003A66D-F4F0-0066-640B-8887F152B8F4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6A17EA58-1CD6-5263-68C5-0207BB604E4A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5CCBE9A-AC24-6AD5-B1D0-11FBD530B2DD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2C0C157-A279-059A-C33D-4C39975E4A8D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4DC7714-9DF8-B5A9-C8FE-D02C06A97A61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7C06F43-0454-2AB9-0B93-8BE0C430DA68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F77A7DFB-405D-4DC4-314B-14A7D046945F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2C57C57-8D5E-E460-7CF9-76A5D8D0D76C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16342E7D-92D1-0863-9688-19FD9E2DA8D6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A179D2BA-9C24-2573-377E-A7F39586585E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D6E095C0-3BFA-41FD-E300-A9E3F97DCC23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15BA2A6-AC0F-9F69-1C33-47B7B1037623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2773D15E-B857-121F-533F-3B95444ECACF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7BEB442D-9F03-9BC4-BA2D-8BC7F5B9C5A8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80B4386-B5CE-FAEE-5463-72F52D866943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02FE657-98DA-25CA-2A90-36208C672336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71EBDB3-E50F-D7F9-9CDD-1D2453224CD4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89F94668-2FED-8BC7-52F1-5AD5C97588F1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2BCFACAE-3302-F751-E35D-DDAF8BFBBDE1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41FAD4F-52D8-1496-91B5-6D476E0BD461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D3DA8E59-685A-CC79-9867-34DF36E9C313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B1957A1D-A209-CAAC-E1A5-055AA1776E6F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F445087-EA8A-3869-4839-C9848909E43A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F210C96-9638-8EF2-0847-319BC0C78B1F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0A477E4-81FC-D60A-97A8-51BEB223B57C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6A49B048-0F29-64D1-4796-731AA42E330B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13F1A3FF-900C-61B8-904D-E03CB97A6516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5C294DEC-D781-8BEE-2D23-DCB015C83A0B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BAF235BE-2898-A2D6-EEB8-635E87C070E4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131BD44-FB8D-B64A-B15E-CAC799205C97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291A3129-B0C8-B03B-B84B-F071A35BD64C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F2E48FD3-6A42-9EA0-038F-CD68CEC5C08F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185601A0-A419-DAF2-E88E-4BC322AF5D88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D548564-5821-C688-747B-358F2541032F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0F71B6-5670-4F34-621C-8D902EB32659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6A7EC3-B9E3-7C5E-EF1E-0F516E385E3E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A0F7CE-AD37-4B1E-1760-A4787020A9A6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37E75BF-625E-1625-8A12-8F887B66060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BD69B44-9F19-6A30-E231-94A757451D93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34C1F51-1D44-E3DF-4801-4B987063C9C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236BBB0-5157-48C8-83A8-7C5A47EC34D0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53C4C1A-8F76-CFCE-F468-0250ABCE1328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E26A099-CAD0-1DB4-87E5-2CF12033D667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A74A44C-3FA3-E0DC-D337-EA909B8B480F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88B38E-9D8A-246A-231D-5ED14762B746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B8F5210-D77D-E599-9BB5-DB238CF0605B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C4647C11-C982-7B01-EFEE-0E8BD77FD74D}"/>
              </a:ext>
            </a:extLst>
          </p:cNvPr>
          <p:cNvSpPr/>
          <p:nvPr/>
        </p:nvSpPr>
        <p:spPr>
          <a:xfrm>
            <a:off x="236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416FB67-E6DE-3079-4AD7-45514F07554D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4720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F33A6-EA26-061E-4280-A0D68394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9D9DFE14-FD67-B277-8E73-4D6694CB9A91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DC8827C7-8188-82DD-3D5A-E389B90E7E02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4860FA08-C591-5352-1BDD-F1EE874A843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1057841-2E1D-ADE6-FC8F-A9515767AA3C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276D17C-0701-5340-C772-7F236E96FBE8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16901390-6555-B5D6-331D-DC84146A821D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E976880A-0122-BA2E-83B1-EFAF80D0907A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873FEEDE-E3BB-65EE-C403-4AE86944A865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B5127DD5-D5F6-39D6-2B6F-06FE2E222E5E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4D677744-EACA-AF47-934E-48A5F7064AF7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433906D-4F63-B317-BA6C-B4578EFA8228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25F1900B-14B1-33E4-1178-9CECB27DA930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54888EDC-F7C1-06B3-7C4D-3BA022EDE041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641A9D00-FE55-5E80-2912-61BF982CA3B3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6F34D5F-194A-1729-7699-92AA195103A4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12E69DB8-86AE-8CD3-6EA8-71A53FA88C72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F962C44-E1F0-B485-05DD-AEA8567F24DF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623B68B-6054-D188-01A5-41718E95B40F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D909C8A-96A3-2DFB-8B69-DBD2EC582ECA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83805590-0B5A-96C8-9F5D-A3495718AD81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B076D45-9344-2C05-2160-F6812DD124DA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54D1AA84-FFE2-B5AA-EA05-87D113DA8945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EEFB320-3807-FC46-6AAF-13E60A7259C8}"/>
              </a:ext>
            </a:extLst>
          </p:cNvPr>
          <p:cNvSpPr/>
          <p:nvPr/>
        </p:nvSpPr>
        <p:spPr>
          <a:xfrm rot="20601760">
            <a:off x="8757264" y="1562176"/>
            <a:ext cx="3085375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F1357FD-DFDE-66BA-FC98-1102025093FA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B3C561C-85BF-61F6-BF2F-72122EEDC27D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FA3FCC8-35CB-B5C6-A3DC-B3D0087C5E12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E9CC4B8-80F6-C1E7-42C2-02C12D96D922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BF5E661-85CE-44CB-3170-B2A531F0BA2B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9D32A3C-EEF5-89D8-C8BF-C830383D7CF0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0EDF8F5-99DF-E028-C98D-EFB8C58DBABB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B90A84CE-29D1-D792-24DC-3F63BD91085D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0790D61E-8A7E-288C-9A9C-E4B284650D92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D2C98A99-B891-B4B6-B8EC-E6F7D935829E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41795E6A-7E09-5F59-8506-86891B7C668E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851CC73-68B5-B747-88F3-B998A7091CB2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0446F68-470B-261B-DD81-E907A4DF4AD2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7F3856ED-F056-6E15-62BE-7EA45DF92841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12125FCF-5865-B27B-7350-2C1ECFC3FD59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8547345B-DAD2-48FB-F395-2EA3B3C5D8C0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9BD22CF9-9316-66BA-6F48-7BDBC0CDD644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8F9629FB-8CE8-B6EB-FE68-9C2F9DDAF9C8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8E682282-2071-058C-E366-1EE24EECC70A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48CBEECB-63B9-549A-3216-6EA8F3ACEC34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B343761D-4DEC-DBD3-DD35-A4677A87D995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25334050-17BE-2CCA-DFC2-A0B338AC31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A832CA4-2005-383B-150A-5B1D88B803C6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C3AB848-9422-4C0F-0474-7B30E7EA65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988534C-01DC-67CB-DD78-E778971D8913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3844CA7-2C27-4D6D-2574-6E3E510AF1C3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529B978-C0C6-559B-9797-0CBDAF1C8D03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55DD72C-32FF-D373-7E19-5AAE793D3CD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6E1508-F427-DC5E-3160-561FD2D6FE21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E2CAA8F-D162-F795-33D0-5735C91AA6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C0A8ADE-0D5C-995B-5EE6-AD2FDFEBE2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5810A0A-312E-81AA-974D-19586314FA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911E32A3-1B1B-9E45-D1F1-388758AAF4F7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81A5A22-2CED-6EA0-A2CC-E59D65446A8E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6C6DE7E-6794-E893-5104-889EB04F6A6D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453EED9-34FE-E27B-E403-1916551F2E80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8A782EA9-2CBD-E6CD-28BF-652B41E39E65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75162AFA-E522-AF33-EB49-B8F25CCDBE45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B46BA482-DBE9-1059-1961-FEA6C2828752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34182FA-6866-CC2B-6D04-FC7AB97A126C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7F13DE86-D413-780C-ADCB-8AFDFE21A75F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09E8FDC3-046D-CC54-5909-79FC1442104C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DAE169B7-9FEB-9464-AFD1-33D99557D581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DCC6264-A296-52AB-0BC1-8286A4B6875F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DC72F2BB-AE2E-9982-8AA5-2B96E92EB1AD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3B367B4-CE2A-A11A-9BBE-F1FEF3D474D7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4DA88EB-D3C1-41A6-D7C1-DFE20D82226F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9BA1C68-2C3D-E302-EE2E-600A33F0FF33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61708EA1-C004-4817-2567-BBEEA19C1CF2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8A0B3FCD-B8E8-A648-6BFD-20A8A67BF2A8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B543974-DC38-6F0F-CE9B-62B6BD60CCBF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2A9465D1-9238-B6E4-5F09-8561DCC6A6B3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56483CB-6EB4-98F5-EF97-A138059EE2B6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90B39C9B-E1D7-B6F9-DC63-8AE959DD4256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3A59E73-53B7-D21A-5C75-266F290664F9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EE12D684-F2D7-B7FF-87C1-31B53431E704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C6206A2D-E59A-F6F5-0794-FF0059625675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7723C084-4356-16BD-96A9-AA47A0C9BB3A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3A59168A-A380-5589-203E-3B6BC3881344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CA6C8927-0EBA-2AB4-148F-5FCEDAFCD17D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DD9A2DFD-67FD-CC64-C82A-16D6489C12A6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8F051DA4-58D0-31C3-5173-9DE22A6360CB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E69DC1A-42FD-3E2F-6C3B-8F2DC4DC1BC1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DC2910A-4422-1043-74E6-6DD4CD98CDD1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9F45495C-032A-CDD1-E553-6FCBF20B228A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6B4458E-C2C5-65DE-C4D2-444C7561C884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5C119DA9-6A2D-CB2D-7B48-735E9384A17D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CE36488-62F1-227A-BF86-3C960E824D04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F1FF9D5-1300-C629-D194-60877CA1DCB9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3E57FE0-6EE9-B82D-CB23-0BB0224DC08B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4C86CF0-3AA0-AC49-6F88-02F69A15CAAB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8C470C3-F1F9-CB30-ECEB-1E526F93699B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28DF052-7B27-0841-1BD2-A4FE8A263E79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E6191CFF-3301-75C2-64B4-33D9A306F613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437601E7-B24E-0588-D6A7-E4EFBA7C3F42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5D05E4D-CD1D-D52E-CAC9-90CA84DB34AC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CB958EA-C918-CCF3-F1B0-0CDB5ECB572B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00764C34-1DDD-A76B-A41D-D4C636F67EF0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488B894-B7EE-6E29-DB86-E7498094977E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9697324D-133F-B63D-6589-9E2A57FA956E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F3AB581-0BDC-F0BC-708C-ADDBB4FB6FAC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E53424D5-9AE0-61D3-4C14-9EBDBC48177E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423D55-BC1E-6C0C-22DC-A37AE0A8A2D9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EC325C-A35A-5C1E-264E-C434840B7EF0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6096B3-609A-1C1B-1063-B19CC5A2704C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4AC4787-6380-2864-6B62-98B9428027E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D8394D3-3BF0-9B4C-3724-5B569A11FC0C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78B38D6-2EA8-0CF6-EA7C-65915A2AE4B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F1EC414D-C87D-6997-9F9D-278A4D8BDA6A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DFDA67E-F3B9-75FE-0771-820D4DACB30B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18953EC-318A-717C-C140-57747E840D6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1808D70-0F1E-4613-DC6D-7D5B57667EC8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DA2BD21-A7C9-C07B-71C1-D6A07A1EEDE1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4FFB629-9D9D-9C26-099A-6EEFF2DF47FB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08695692-4FD9-8DBC-9EFA-AEE3D8B5B77D}"/>
              </a:ext>
            </a:extLst>
          </p:cNvPr>
          <p:cNvSpPr/>
          <p:nvPr/>
        </p:nvSpPr>
        <p:spPr>
          <a:xfrm>
            <a:off x="236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95E83D-4E15-A5FF-8C58-8D417E166362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18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75523-92E0-40D4-0FC1-50B5B28DF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20E3B738-00E8-FBA5-42F9-FF29F5FF7494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327B73DB-B5E4-BDF5-45E8-1CAB4B20C740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9CA1C90-7C36-3E20-CF04-DD261359946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9C63A481-DDC1-12AE-CEE1-D25DD278C07F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2ED7116C-8B9F-0F8A-D12F-9539672E7D61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1254DC7-2261-D9CC-A613-C99BBEE725C8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2A6D30CA-6954-667B-B768-5BD97B8B1034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51DE9E4D-B12C-8A49-B863-8FD42C1B239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99AE0323-1921-9338-D0E5-73E2B183E322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A9A99FCD-20A5-223C-1C0E-DC184B04E456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29B1DABE-A92C-09C1-43B6-021BEECD6FEB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BD1E63A2-A857-3360-BA42-DB2FCC7A097D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A3E2690D-484B-EF4D-F717-92755E9AB07C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3CD6CB8-AA75-00BF-8BDA-0E351CCFC877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036D59AF-5237-2940-413A-C8DA39D7E269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179B1FF-E8D9-E96E-B615-1B41A9A8EB51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BCACC65B-4A01-71EE-EE8D-18E2FAB51AF6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9135433-5162-F533-6F0A-7A1A2D4DC88D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FA1830F3-A74D-3C7E-B523-9B66F0719403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5DA74AE-1E5A-BE73-CE10-E6F929A275CA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166F0F5-F8F7-1BE6-1EBA-C0950D0DF333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2820067-97C3-8BF4-4C7B-8F745B482283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389B3AB-9AB1-A6AC-DA89-CE94848CA900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F98D50-CD61-B6A9-7D0C-DE265E14A219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F8BBDEF-5277-207F-DBB2-41B642377040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A8DD664-CDDC-CD79-E6B0-D0443B7588DE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3350969-7702-AFA6-888F-FE9D8305C0AD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85F6D4C-FFC2-E034-F97A-AFFD0D66205F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3F14269-DE66-AA85-B779-A0D49483CD8A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66345AA-D9E3-D498-864E-680FFBB33831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D929F0A-E738-BD3D-FCAC-CB8723D9FAF4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E7DF8598-EA42-767B-CAAE-060BE8739497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C69E329-7700-E9B4-9F11-8FC11C627938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7D7B422-3D5B-4729-65B8-FBB4826B97A8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DDC6AAE4-5E61-2888-1584-96BD173611FC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599BFDC8-2CFE-D014-E7A1-CBD95B53DCD6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7391F33B-05B6-A4C7-279D-1B7049252721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FE6E682-C82D-7983-2DC3-FB9BB0E7F976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70F4FC8-A930-6396-9363-E2DCD46DCAC6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96F8FB5-3ABA-77F2-9D72-1B18BAABB482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7CF3B045-4B3F-B20E-B3E7-E95716E76768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0A24034A-C129-4553-BAC1-8DF480A8D2AD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51E1B390-8521-2A73-6757-4EC1B5A97524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CCA47AD9-A20E-98CB-80AF-D9683579CB24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88B75B86-EF71-61F1-BCB4-55B8E7A396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4B19AEB-8278-0691-906C-D06102650C6D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2D7E705-8005-670B-3E11-C675929E07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AA56B24-AE65-7FEC-88DC-7555D5282866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DA3E3F1-EF62-2669-5523-5EBC6A31E2A8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28E1695-FAFE-828E-991F-3B5A264987DE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30E3B9D-CE29-F62B-6051-50EDD8FEB37E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69630F5-3930-7DBD-7204-428CBC7D478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67EB3F8-FA73-C345-D3C9-395E3F99F9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FC4F79D-42A3-D685-86F5-2CADDEFBB9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B845721-9818-67C4-17D3-26F9C53FB4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517C532D-90EB-1B72-1223-FF6A75BD0602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BF6CF32-7F20-9A7D-54E6-BC1CC5BFC721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6B18EF9-E03C-A0E5-BCE8-7CF32D107696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D753006-11A6-8B25-78AB-E365DAB3B3B0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8392FAF-4734-26FA-1E31-A398F0ADFCE1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EE53B0DB-C67B-CE1D-D3D5-6BF41F591BAF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6E9D61C-28F6-BD8B-0463-5DE5983ADD21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4321FC5D-B72B-42CE-DF9D-47E5079F2D71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DA5B5FF-A2B9-4FEC-58C0-798322DB013B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EB40021-4E95-D8D6-FC11-E7789C6CE330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52CA773E-985C-0638-9C63-4BF1599BA6D1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36352E1B-ABD7-ABE5-B883-F651C5759250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09734877-3B48-ABF3-AE4E-593101F81044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D0340A16-8415-5309-C847-3E407482A0C5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C5F8815-338F-AFD2-AF2C-44798F9E8C45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34544E1E-4EB1-E389-4249-A8F0F284B3DD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05BD047D-F7AF-E5A5-CD5B-6C230F2D8E61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A8E0E9B-B6A9-571B-DE91-2B1348F29B78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155C6DA-5E64-B1C1-A517-995ED276DFEA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D2A6C95-140A-61D0-F734-668381951AED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E47C799D-FC76-6A9F-83CB-E8EA9512B505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8DE17334-4E91-2764-A122-7627040F43B7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F4A48EF3-A37A-F3FB-C1F8-CD4435C5C3F1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870A002E-5932-4CBE-33EB-D75C563FC123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57D294C1-78F3-A590-44B2-155BA3354E84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921B751-5D08-FF6B-89A8-10D50B4C9684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4101639-4FA7-AB56-A4C1-2DBB02DED4EB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4F37B32E-1DE6-CAA3-CAA9-8728C1D97B40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42A12560-29BB-A7E9-3FF0-D5652C580FEF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1247DE9B-15E0-23C0-74BE-039158EC44A5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9C1F9F0A-90AF-7A7E-EC22-5DF693A149DC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3F80AFE0-DA54-561C-D83C-A106135E94F9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45C5F783-26AE-7661-D8AC-69A0949C26DE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96996A2-9F3E-2F39-CDB7-A2A77881A0D4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115924C3-4615-43EC-B82C-71A2C65456F3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DA0E2362-9E0E-1C8C-E8CA-07806A60F215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A8E2420B-55CD-A232-FF4F-A53243D43326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336543F-4BC6-5F1B-D1E5-12CC48F7DADA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CB89313C-CFFA-FE4F-9891-A3413F1E5A68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74F3E45-EF73-F72C-3D4E-512703770B97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5F12DA4-3B0C-AD3E-8660-1A5A0DDBDBE9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7A7AEF6C-8712-E42B-924A-A152550B660A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2710C94A-0524-742E-E4E0-BBCDE03C7AA8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38881555-5803-9D95-8E12-70A0A3799E10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3FA4C17-B0FF-2C41-0E03-1F3219679257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CECB05A2-D61E-1025-F279-3FD49D80E04D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78E38178-2CB9-F0B3-CEE4-D7CE42BFDD2B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DB51657E-5E84-A093-9BE5-B85D439CE526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79EC1B9F-966A-0589-8450-4C7D214DC93D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4C3EC228-BACA-18A4-09DA-17994099DCB1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4D4D1D-C55B-8443-D9FA-31C670EBEE7D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7C3BCB-5DE0-87FC-EB4C-770C4491C827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6B7D9F4-F247-9B8D-5E59-F77FCB488AAE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54738C-BD69-DF87-8AE7-4041772D90E9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3412DFA-032D-3F8F-C37E-41C413978002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6D1785C-C030-0026-3667-615E7200E1DD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ACB363D-D4A3-6A7A-5F2D-7984ED130969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2ADC599-6C6A-1CC7-6EDD-0DE2C0753715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E54DB25-4E5B-5F72-6813-0A3CB60ED428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2BF19B8-DCF1-8523-1B0C-E303219520C8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6D65D4B-34D9-C712-B50B-019915441CD5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110D00A-DBB1-4621-F0B3-1A366AED90BD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D8CBD4C1-3B39-248E-F5C8-B037F8B370DD}"/>
              </a:ext>
            </a:extLst>
          </p:cNvPr>
          <p:cNvSpPr/>
          <p:nvPr/>
        </p:nvSpPr>
        <p:spPr>
          <a:xfrm>
            <a:off x="236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17AA9F58-4194-665A-FE3D-7DC406D39450}"/>
              </a:ext>
            </a:extLst>
          </p:cNvPr>
          <p:cNvCxnSpPr>
            <a:cxnSpLocks/>
            <a:stCxn id="34" idx="6"/>
            <a:endCxn id="2" idx="2"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D1EE0D94-65B3-B868-2B68-01C4E49CAB45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4299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10D74-E889-E486-662A-9A8EB5A40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9729C9AA-CBAB-4940-B4F3-D28D3D0ED3A2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E3145EA-A0A9-A584-3B9A-1EECF005F5B1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DD2B2343-4A60-B8AB-B5C4-3B8E6A4D2A2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153CA419-4385-34A4-9387-1A8D40FB495F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F910083-C716-CEF7-E5B6-BF74A28DC286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6068359-EE15-121E-7C1C-F9FC7F8A7507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C526C5AF-868E-C528-FAC7-2C58132AD9DF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CD2CA4E-A4EF-1B15-37E9-FE86B3A065A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8B5B7E94-35EA-740E-2339-0D457092569E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4A5ED975-9433-A79D-5291-4EAA68A12560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7C2908B-D35C-C3CC-C691-B37FB97F4A11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3A01E6EC-5ADB-D6FB-AB9E-723560537CA7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3C720D11-C903-5CD9-D097-5A94D2C0F8C1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126AD1BE-D16F-7278-1B19-D9A9C8DE75C3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AE38D2AE-4920-9771-F657-184990CB606A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845C445-1CA3-A344-1900-47792C1F7CE2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AC6FE2C-FB3F-A914-BBF4-E7E4D87761F0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B2DB0AC-C29A-6133-A295-DAC512C4050D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C257F5D-3E5E-FA48-D982-E5552E5366D7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C22D672F-BC44-80BE-6F4B-75CDD80F6011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5C15F7E-6766-7B01-C5E6-F3FA936E2D8D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A40EA05A-E526-84B3-2275-C96A0C80E716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FBB8198-A478-6B17-BF61-8DBA5B33DC5A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6FB71CB-03C8-F32C-86DD-3FCE3D604E99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37AC619-9F8B-A448-C947-1DF445C192D4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F56FE19-30B3-0385-74CA-4660B1336C49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B0CC985-270B-9A9A-6B0B-FBF4984A727F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27221A9-3AD8-C371-6656-F0F5FE273EFF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480485B-FB8A-C8E6-6F2E-E2FE85399A27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D1F5299-BCCF-B972-7B40-90744D2D7942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6A21F4B-0CB7-5700-6078-CA45B38393B2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19B74193-3592-F60E-281D-621F0250A92A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3EE9768-7CEB-D787-18C4-56FD27A6410E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F483B6F4-6160-F981-D7CD-1B73F92270C4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B67F6E8-4818-05E1-43FA-E0F937740B11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7CF740EC-22AC-A475-A268-C9FE1101CE8E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EA41BBCA-031A-6809-3DE5-7B1ABE4F4168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600EFCF2-FDB9-203B-145B-259F59DB02A8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52A7C64-89E6-B921-37AB-E136F78A8066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C351594-F0DD-337A-15CB-2714C7634D69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A7179F7-A309-2E46-7001-79504B420020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4753D217-16C9-94CD-AA15-852B334E4CFD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85D4C634-BABF-9D28-C057-DB11E80D73FB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57ABB8E-B051-4250-3AAF-56EB79F77CBC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C338E5BD-79E9-BA56-DF7B-CC8D48F9E4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6AFD559-8857-19A0-381E-6B1C6132D022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58FBE8B-15CD-A3BA-1A5F-6412ABF329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63BEE57-98FF-CD27-A7BD-9D5249412CD9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C50A8E9-3BE6-26D0-56AD-CA548D0A4E8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94E67B4-A0CD-8F1D-9D66-762863EC7E90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35EA257-2C9F-6437-AC81-C9FD2DCCECF9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83373FA-BC61-22D1-6868-63682AB89DE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863CC6C-3FAB-E8FB-2EB8-93EE0A3774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254046A-B93F-49CB-C99C-BBB08335B7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451F9C5-CC0A-959D-94B3-8814A1432A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F55A5EB9-72DE-1B6D-E3B2-626E7887BAF7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DE72041-EE45-196F-2D33-82566B4E8413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17E4109-9370-6560-C1DC-5C54960FCBE1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F848F16-1F54-9513-6CC8-6B9850080CDD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2BAACF6-6F29-1451-BDCD-DAD4B49355BE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C6B6BFD-255D-D3EB-7DCD-6987CF1D2A7F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14041EB5-9B94-521E-9700-AAC854B3C0D8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C44F493E-F187-EC42-E1E2-B26D059F6020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0B3A24C1-6842-F10E-0C93-DB8F4031A047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512B855-7B86-DED9-5146-B17BCE5614F2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8DF304A1-0BEA-2CC3-4D17-E12AFAFA036C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C2A18BDE-2D27-13B0-6118-D6DBEA0DC461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2CE44405-3E1F-A5EE-72EE-128E1F818053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147D905-68AF-A148-2E7A-1543CF788519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94A32AB-A3EE-C057-D2AF-73656AA9AE6E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BD854588-AB68-CF41-D1FF-8D7656367589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EB9BD3F-205B-C07E-C486-90BF8C7EC09E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D7BA6F4-997A-92FD-CC4B-4A752E02C7E7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DCC533D2-2D47-A20E-9961-4658B983E261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93AAF7E-35F9-0A44-FEE3-A437E6AB6DB8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3639CC0-25D4-A4FF-47C4-F0EB9DBEFF11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581ED56D-DAB8-BCAE-8847-B4A6EBFDA03B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EDC8BC66-41E2-E351-A4D6-1EE84FD33B79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0517BD53-6D1D-A4EE-A5BE-F3D351C66C2D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18CA5727-592A-2089-6B4A-D3A265358856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DBAED0C2-1D92-AE19-1EF2-93C05F7EA1BE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676D0C2F-B6DB-B8E5-2DDC-8EEADEDEBB11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C2993F9E-7C8D-6773-C861-5AD9A6C29960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07F4E0F2-EB6D-0B8A-06EC-DC64A9FB269F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987ED75B-2816-82E3-FCCB-037CB8E0D549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0307CFA-A6E8-F1BB-D058-5A702D4B772D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F08D1A5-6635-3025-07CF-0C01AB123232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2B7C2B90-F9FB-3987-F5E7-133B552E7992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BB98851-21CD-5CF0-D292-07427FB394C1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C76377D-944A-7443-D364-47678ECD1D3D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AF6619B-AE5A-39BD-C9CE-B927E0DDCC5E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6821B32-9ACF-D2B7-1C92-EFD64B7EE2EA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EF00BD5-F8AF-C3DF-348B-2C2456C93D6B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7CD47411-3CD6-35A7-B7B8-4AD26F5E325F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A24F3EF5-1B5A-8880-FC13-95AC1B22A03A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53246CC-2B57-E08F-9888-4101E728D5D7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9C4E5544-795C-757E-A09F-F5A4633D8FFA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31695299-7515-1788-7445-514793D4D71C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ACC07E09-DC91-0B6A-189D-746EDEEC2DF3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CD06D2E3-718F-EFC9-6645-070EFBD1FC3E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84F05D08-26F9-2550-205B-8EA48D5B583F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C66B9DB9-B5CD-1A7B-BB3C-C35806BFEC65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543AD92A-0DAE-4982-1943-A51BEBFCD16D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88864201-5DCF-7381-FE94-B232E60472B4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F7CE6B27-41D3-CEFE-D31B-D5267DCB09B1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E04AD9-F171-3EE1-5B72-3BD9E0630203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C45C6C-9F78-66E4-DBE4-EC3194E007C8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725692-07CC-4111-4CB8-59F9DA326C1A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DB2860F-179E-3D69-6058-A7E4633D1CA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063D530-1671-8705-472C-C50AB74C0032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4E7C6B-9B80-2E98-4BB5-7C07E3541FFD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48C6CF8-9D88-BE2F-BB49-F98531F3A25F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4A096B9-7185-22C1-0E82-D2F8B9AA275E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81EAD75-313D-7117-88F6-B4290099832E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4A0EAEB-ED34-DCEA-A203-2275BB2E826B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439CC73-F379-B6E3-15EE-53F986210399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F82EFC0-8454-8E51-60F8-EDE0848BDB87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4E2203E7-D1E1-3F49-71E0-EA406F08AA61}"/>
              </a:ext>
            </a:extLst>
          </p:cNvPr>
          <p:cNvSpPr/>
          <p:nvPr/>
        </p:nvSpPr>
        <p:spPr>
          <a:xfrm>
            <a:off x="236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8A9F3CC6-298D-367D-A41D-335B4D38864C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4D328372-3B92-542C-06A4-16315229C236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2471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5028-19DE-3D8B-9937-913E12148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9144EA4F-11CC-A083-BBCE-F37BBF54A215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83D68A58-FEBA-82B2-9E3D-96583A114DE7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01D1430-12B7-E3F5-C4E9-B1632AE14F1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62F07F04-5491-97D7-A476-038A7A6F608E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47A756A-2146-0631-7247-AB7C009D8C4B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E49FDCD-0ABD-B8E8-DA97-2ED3EB5B4F28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F1727C7B-7C64-AE43-7EA7-544A2CBE2F8F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AE1E61DC-1D87-84AF-05F9-B6995CCA6C5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35CBEAB-2532-BE7F-4C87-8060F8FC2C1B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05044D96-D888-1DD2-EB73-F1DEFDC891AA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44D49F8-09FF-13B1-3B35-77708589CDE8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ED25F77F-6FD0-F5C6-868A-ECCE2CEC1A63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1303C6B6-5E69-DF12-0E50-18FB30E05D91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1B4A7A07-E1FD-F10D-29F5-16C34A2B0219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A897759-DA5C-E8AE-8FCF-17FA77F45DEC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1A32E6B-536A-16DC-7536-293E8545319D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295798F-F21E-3586-155F-9F136538988B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B293BAD-FAB1-416D-47E1-EAFA880CB08C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2BBD9FB-2BE0-060B-5603-648B44A05168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C1095ECD-CE2D-F134-248D-04D0AC5F2592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D6E5E897-9684-D73D-EF09-39E267CB3FC3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56D2EC5-D677-B783-3B40-006582BF1B79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541EAA-8FB0-63D0-5C97-1F4CF16ED86F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3647ADB-99DE-DEA9-F53B-0D7961095D73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E80C1EA-E3EB-6692-4488-5B9FBAEFD046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4D143C0-0088-8810-8EEE-5ABA5E3484D5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0AE70D3-E78E-DAED-4527-A3CBD99B333F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336DC05-7EF3-636E-7B94-9CDBCCFDF9B0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FC89081-ED17-5B24-18C9-30F8BEC2D9FB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C7A6406-9C04-8179-190C-DE7A0B542E87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6CF0D84B-5658-A72A-DAF6-E641A8930EED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98739EEF-6C2E-A79C-7D3F-8C6B6BA02EF1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8707E7C-AFA5-52C9-5DFD-2D8E4B114C99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5E27EA0-1052-BC5D-B7F8-8858DE9AE17D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457C5CA-7B9C-6516-05F4-306DA41BE503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D2F49D75-A843-822C-7E14-47ED561806D2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FA037D4E-6F74-115C-ACAE-D51C93C8A0CF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FB48F3F6-6597-BA21-D259-DA865B35428C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958232E9-E7CB-4133-5E24-C274EDBE1A36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D3ACBB74-4124-44BB-3B51-55C0799FD9F2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2BD91F70-176E-6E85-35F3-9B38728FDC6D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27AFC5A6-6411-149B-0D1D-4038AA405D92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9F3D7DA0-DEE4-A454-CB80-8A562D6A49BA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AEFBAF49-6D18-096C-F828-3BBCD0E0546E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F87C20DE-1285-682F-0EC2-18B4F9B1C5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46CE099-5354-AFED-04D4-CD55B9C5E68B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28F867D-52A1-5150-70DD-1E70F222B8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0AE639D-F08A-04B1-FAC1-F5256927BFF2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027A604-8FC1-B842-F285-082A9FDA7006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DB149DA-654D-79CB-8B2F-01428768E05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988FCD5-EAAC-DF50-E3E9-1233BC848671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482F171-D73C-9F85-F18E-EB8AF979164B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5BDCECA-F78B-F9BF-1511-560CD9B4F6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DB783CF-3FCA-14D2-A4BC-F58B01747A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1A7487B-F150-8EB3-B543-8FC0809B48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CFCE5266-1042-0DCC-220C-402F9D415F60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DB87A11-972D-4B6E-B113-C936616707F2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935F81C-AC90-17A5-99F4-0B39671DCE1F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6B3A6DC-6EE0-3682-0430-52ACFEB5CB14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FA4188F-3EBC-FE17-49B2-4D34C11730EA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B0525B5-837C-150E-3640-0CFD4F7DCDBD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DD375DA-4603-5498-7525-5643893434C5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FE61CD8D-1022-1F2B-C266-3FC36FA1EFDE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20A6080D-B663-B569-872F-248577DF6001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B9311A0-E8CD-239E-B42F-732948A3C18A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58A235C0-02D0-7B09-3D76-48814F9F8240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87894CB8-7FCA-8CAE-0E45-54EB5BFC6619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8FA3E508-5DD7-5935-A834-DFEF0D675BF1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17440E3A-D2E0-7E5E-FBF7-8FDEC883525D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30C3F51-F485-32C1-8C09-D6A720624B3D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1D1E63A9-F17F-526E-2567-63E97E85996A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A5D7F689-A3F6-116C-7212-5A7064CDC9AD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9A925DCF-C0A9-CDB4-3F64-6FBE89E445CC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2D669A5C-1DA9-75E2-337A-7B876FCFAA87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5CCE337-A036-66DC-8F9F-9F2026577DD6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A57A0D0C-6151-D87D-0D1A-DB0806D15051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98974BF-DA27-4339-49D7-09A459DA796B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D6A14D83-6095-2DF5-6887-B1C7A3FACE26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91B914B7-1209-CEA9-2672-D5260C4EC507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FEBE013F-D43B-2A86-591E-4471B7D8101A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12B5F13D-41A9-FFC3-F6B8-C52C24C9D0B0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6C9191BC-389B-97A3-4C37-A494AAA4C19F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0325F4C0-D605-907A-0F4F-BE09235BE6F4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3F9BC3D5-6FDC-3A35-1272-B75C94D9A9EC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A39043E8-AE2C-61F7-AB3A-D769AA218ED4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5BD5D23A-0DDA-BF4A-809A-6F57227878A3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4D4BF1F-0A3E-0D20-2A61-156182F6FE13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B3A12FE-8ACC-A86C-79B9-99AB24C2D9E7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BFC31B7-0979-3FD6-C18F-62D7B2C32B10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CAC0009-0211-77A9-6EB5-9C94F57F3AF4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4FC06E66-02B8-AE04-E8A8-9A68B8AE7555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9258D94-42F2-E4E1-695D-47220144C999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47D65F0-1F21-B425-F83E-CB0ED429775A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B45F8678-5CB5-2E51-EE7B-A8CEB501B3C3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75DEFA1-0151-8862-463B-199C3739A8EF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8A9BE29-89E8-96B1-8FDC-81412B8CDA22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736A02D-2FDA-80F1-071C-D438A4C32A33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8FEC9750-C565-C0A7-47E9-D7BFE6A3E722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19F03A1-CEE6-1CB3-068B-A60AE08DBAF6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CF79422D-A2D4-8DE6-8D86-2482C6B9BEB9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EF08271-8882-0DFC-CBC9-E306CADE2665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FDC65B40-1986-5862-0606-7D2689A5A1B4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F18086AA-F749-8C56-8900-272796B740FB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67D23599-001B-3529-9F70-14F0D671A212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8CD2A30-6A3D-A01D-414D-B428A603FB08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AD5470-EC75-C58D-A60F-307FE38FFD41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445EB7-FADD-02D2-9310-54B5A09D408E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4F61C7-21EC-566B-75A0-2A56922F23AC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35233C-5F81-B598-1E04-A8D3DEA886B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7D4305B-C586-B721-9780-0089B8D7E9EB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AF0EEA-4F4B-6046-36B6-94D8F0B847C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CDA2087-2F84-2579-7D68-4BA973489301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D2EB29B-D1A1-96BD-330B-8AB06E84EE1D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B7153F8-665B-314F-439B-93762221A658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F88BE8F-11FC-D177-0F5D-C349C466ACEC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472E751-A089-F14E-4E43-0FB127DC00E2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E15ADE7-1584-807A-6020-C4AFD720BFED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153381AE-8113-6774-6FD3-C413C330661A}"/>
              </a:ext>
            </a:extLst>
          </p:cNvPr>
          <p:cNvSpPr/>
          <p:nvPr/>
        </p:nvSpPr>
        <p:spPr>
          <a:xfrm>
            <a:off x="236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490C0D4E-BD70-B152-AC2A-61010C34064E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E51CA97-B60A-C703-2DF0-9E2B71021EA3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0668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4274F-CBC6-A869-9DE3-56900FEA6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F8E4D00-BA12-6F66-817A-8E151D6CA678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96B2598-20AB-ED8C-6034-5CEDA1325A2A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5E9214C8-31FF-B594-F13B-FE1D1ABE2FCD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04A0BE3-3812-81B5-768A-E2D3C3B573C3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0B8BDC86-9E0D-23E2-7705-2A2F6B9B9689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3F625841-3FAE-F05D-124B-52CBB6263B0F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6D527566-E59E-D547-14EC-96B0770D49A7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F57DDE47-13A0-F2AE-3939-E7C40CD1575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541A36FD-DF3B-3D46-E1EC-48CC1DE8B0FE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F4E5642E-7187-F2E2-4F12-3D981A2F768B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DB7087D-7042-7406-E51A-2AC0FBE7739C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45D9611A-09CE-2857-3568-E552F2A7DE7B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9B5EB9A-1B51-82C5-153D-8F90A8E58DB7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26463FC3-4A1D-7600-3595-727CD448AB4F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5409DC17-42AC-3975-03B3-AC0D2EAFF271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C466D256-6E20-E339-79A0-8BD61DAE4D3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B81CC77-D31E-D012-9581-4EE5B88F50D3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B3B4051-C07F-18B9-5DA6-066B9648DB08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46856DA3-9F83-396C-E83E-F5EDB8054AAA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5E396427-2DE9-0D16-3B46-407011D1B713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AFCE39E4-15E2-33A6-4D0B-AB247FEB3A06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476725C2-48D7-26D6-475C-5B3DD7940AC7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9F56459-B305-226D-5C05-F61C1A41DFF5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B9A98C7-CB58-8920-37C2-A10A0994BC29}"/>
              </a:ext>
            </a:extLst>
          </p:cNvPr>
          <p:cNvSpPr/>
          <p:nvPr/>
        </p:nvSpPr>
        <p:spPr>
          <a:xfrm rot="16200000">
            <a:off x="9381002" y="908997"/>
            <a:ext cx="2834999" cy="1845001"/>
          </a:xfrm>
          <a:prstGeom prst="roundRect">
            <a:avLst>
              <a:gd name="adj" fmla="val 3246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6A9F847-E8CE-DD58-8E25-2A60E81A78B1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EAA99E0-A295-087A-0F18-A107752C5F92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7031877C-1116-6C60-CDBD-47AD732257FE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5BC1F93-B8F0-0518-1C6C-2C83E5B27C02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118CF1B-95BF-D6BE-75FF-C65F7268BF74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7FE0E5E-2330-9C38-EE1B-EF5B6D87C6B5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CC36B60-1ECF-0BF8-4042-27D36FA80011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9909268-BD11-C7F0-47A5-396BE7A27C8B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0195354-1920-0A5D-2434-0E817C52502A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98A8541-4E14-30D4-D3B9-5E3F44021548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605D0411-6C3C-FA25-D7AD-2681A5BD37BC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DE967FF8-FED0-789A-9B62-18509BD4059C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C4F0134B-1AC4-0CE0-E8E6-7E693566E902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E32820B3-74EB-8622-D5AE-3EADBD83B60A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7D5CBA02-C89A-AF37-D436-29B1D75A6506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C94CA63C-3C64-D876-AEFE-E5F8D5B07B16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36231CC-0AEA-CD32-056D-3B94C534D830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3C877A26-9BFD-C4D7-8D98-C78E783BB628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1FABFBD-878F-7074-6CDD-C5B55845F3F9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9224EB73-D799-CBF2-CDDA-6EB3DA472AE4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B7699F82-9B09-59BC-4F37-08396900DFB1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3826F3CC-8B1A-EA1A-3A03-574308B9FA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CBBDD2D-C844-EC26-4DAB-84307642AB22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43F6E06-4D5F-B422-0466-5696C5F8B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8AF3E2A-F5B3-4138-8947-FA5D5AA335E9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D2B0963-39C2-8ABE-E967-FB7EB42D8638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4942056-7867-8E61-B0EA-0C41DBFCA2D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CFD0DA7-4532-4C62-A502-02D3037FF182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DF73113-51DF-9388-E9D6-A97BC70AF413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2B98B37-D49B-AC65-FBC5-A2CCF6EFB6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3AB9C55-E060-1573-BA3E-686BD01F96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AFFEAAF-5E04-D9D0-9E78-2132E0D4F8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7BDD2F38-3578-DCE0-3D21-E3B1C87DCF7C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0A23581-39AE-CCA6-31A2-9EBF3F69D56D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5C852AE-4876-F2F0-E8E3-589967A4648E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CD4D55E-1BB4-6F63-B298-042059D73B61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0822F972-BC88-F7F3-0AFF-83A216F35024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9851F09-C6EF-C6DA-F401-225E2AC4CC28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57841FB-4917-2ABA-034D-2736971CC2B1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428BD308-002B-C8BD-B0CB-449FD0CE8F4F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E104074-60A4-FF5D-503B-0E42447D50F3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FA72322-B489-FBBD-15F0-8BC7B2A42976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395A5CC9-FB4F-4278-25E0-EB7EA8908CF7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C963499-78BE-E0F0-2D7C-1B9CE8838D01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C29F6F42-7E28-967D-B22C-5DD2365418FE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DF3A9E15-272C-3C00-8508-595FA4E2F23C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C14C45C3-F3FC-C714-6DA0-9F23AFC8ADF3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0D890B3-2ECF-6DD5-8B24-9269B4583401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AED5581-492E-FC28-06B4-EBE4E5993F74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13F36E9-A06F-9EE8-07AD-34DB6A82F38A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25298EB3-AFD2-D83E-6930-DA0174119FF4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68FAF7F-92DA-1810-DD11-B5F1784E6AB2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C8CBEA14-602B-76A5-9B5C-CE3ABA4AE5B8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57232DDF-8F69-59B4-C110-9820A4E778B5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6372EAE5-1FAE-EFE3-636F-D2D22EB12F41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D5CE82B2-642F-EC70-DA79-E11AA6FEEEC4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3B814414-A44E-BAA3-89FE-1D1FC1874C24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651DB8D4-4B0C-2B46-4FE8-A8788126EE92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25BF4A53-B632-0F56-305E-C3D400488E96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C036396F-4121-D005-3718-3ABFBDDFFBAD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52C00BD4-14AD-D062-81FC-C4FB94CF111A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4048A54B-F1CA-0083-1B50-299ACC4932B1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530B157-12FC-0127-A7EE-22C5799ECA0D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4B08914-66B2-E8DA-A5A1-7E94142EDD80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35D29FDF-E984-457B-94FF-094D1EE50028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8E42E7F-D7CD-9CEA-275F-DC71A3EBAB2F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54CFB3DC-43BD-2811-1E79-231701249EE3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C602719-28C5-B8C0-2806-7616B332FA7A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6502414-2766-8105-2413-4594EF36B986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B9FA927-6A4F-99D4-497D-EBD9EFCBD5AD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0DEEC47E-AFC0-DF48-0E72-EDB04C4BAFC1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48575A34-8C00-8971-4D2D-69440F53D459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A8EB5E0-F665-2B84-8B1B-AE12FD47F986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B2361939-ACAF-0324-8470-DDA15ADFAE6D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AF560DF1-3721-9348-902C-278146866125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09226DD-C168-DFF1-ED47-476AEAF591D6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689E1439-01D6-5911-9BB7-DF6DB9B18269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B729D08-3C8A-6FEE-6434-3685F2CA8E7A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D14307F-5080-0246-F54B-9AC722D36F8E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7587CD98-B7FF-6509-5915-4FD840679AF6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A1C2C591-305E-808E-2CD0-35C6052AD810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8ADBE5C-CFAA-13A6-AE6F-0A8BEEC8B85B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19AE09-F4C5-1796-6EA0-CC7C35822D16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78CE39-307D-10D7-5877-A07FBDEA462D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0D40758-C77F-F8B9-2852-0901E123789C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EAE643-D953-62BC-41AF-B83918D5EF2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890A06C-44AC-40DF-D549-0C425BE942EA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3EAFEA-9844-9291-E3AA-03D5AE98373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D714902-0674-347B-2F8F-199B13DA4A77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1B885C0-F9AD-08B5-2E10-89EB50B0A434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9EC6E86-EC99-D71B-5E39-DC5957836ADC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73AF3C7-FBB8-53BF-3EF0-A184AB479165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1173596-C384-032C-6317-F91E435FAE34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07120AA-38E0-7E39-4DF3-387EB18A8C28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EC4B9EC2-3059-29D5-7CA9-B038F578B841}"/>
              </a:ext>
            </a:extLst>
          </p:cNvPr>
          <p:cNvSpPr/>
          <p:nvPr/>
        </p:nvSpPr>
        <p:spPr>
          <a:xfrm>
            <a:off x="362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462E6FD1-8CB5-2449-7F40-D2283876D0D4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688E5ED8-28B5-75B0-F166-445E99EF1625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3442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363D8-FFCA-074B-3509-20E47656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BDAE8E74-994F-B151-8B77-3E0B41B562E5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426B3AF4-B582-AC44-A83E-51F865E2D20A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C832FC8-EE30-B1A6-AB68-44350E9C585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683C0D94-ECE2-8D75-19ED-CB59C565CC3E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40974C2-6374-C562-D175-223983C578B4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35A1555B-DE6D-8A57-6804-D412BE61EE52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F17F833-AFD4-3574-C982-296A361DB8C3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385B230A-9A42-1B29-15D4-D0295EE5BD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DE72FF5-B01C-0253-7D84-9E7C94DE7542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2C7EC84-8958-920F-C825-9C72480E9BF0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2DC7D472-32F9-4335-1E9C-C0CE586A25BB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20FD1A4-B90A-5EFA-7B35-6D46975975DE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A7ABAE95-F30A-5CD5-D2A9-7DB49C17E6C9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24D43B98-53F9-4BC2-952C-ACD6E372156F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1541E65E-9E82-1615-E1FE-7C4BA8F9DACF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ACD6BCF2-C699-4BDF-02B6-3FBF9FC2AD9A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71E28F0-77E5-0461-EEB0-9642E61039DB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5783047-BB18-A616-9735-751F2425ABC4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BC038403-1F98-63DF-3AAA-C7D7A8D0D10C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B7688F1C-B616-7E07-F05E-6136F05A395D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86A41C9-7977-E4A7-DE1C-AD631CE7C0BE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E9A97BC7-C76D-6903-DA01-3F251BACA696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5138E7D-08D2-C133-E9A9-BE818DE94DA9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42414DD-C89F-5E28-1B1B-7FBEC5E5F103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6BE6A7-C3A8-3346-6E99-BBB2D08107E7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CAD708A-61C0-03AA-5C9E-33569CC07894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C4A61C3-13B9-0667-25BF-1F72E8923987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D43F809-6ECF-052A-FF65-F1EF1B6C9A5D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192B6F5-3156-63E6-38FE-23AE6E0B290A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1169B9E-085E-9313-412E-86677E7B15DA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BD46F8B-A1A0-B85E-F569-F4F9B540B585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8A9C121-7545-3A81-3830-BBF669175145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853A56B-C491-FDA0-D44E-D68E2FA0111A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E4A2709B-8708-F34B-434A-6CBEEB445A1A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A207C01-210A-43A0-BA2F-E7CE78D268F5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F29F256-91D9-B584-9BEF-6629784B1278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681C2121-DC26-3FEF-A100-AAF21A4EAF37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E026A9F-8ECC-93DC-EEA6-17D08ED269CF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CF34ACC9-4992-2B2D-58E1-867BC784FD54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F6F47041-CA5D-EF0B-7BD6-F42221A34314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E44A8674-DF63-4027-D0C0-4EB199C75F50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D31D871-A697-9D12-DD64-19B9AACF1FB0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6FED4ED0-8092-D26A-67E9-31A2224DF0DB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6CE5A580-B06B-486F-34A1-9DE8C767B56E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A8301120-C2A3-44AB-5E3B-C3A3F623F131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B1E654E4-223E-87EB-5FAA-DA7B8051C9FF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E6DEB69D-DC01-5D86-1FC7-825472A66E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FE8476D-0328-D4FA-D1D8-F87F2E209166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66E4A5E-1EF3-DB85-A0EF-C8051C6097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38532FC-67DA-320F-E0AB-0177543EA8D8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1D24F55-52C7-9B6B-A3B3-3C2618372AF8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EE44668-9408-9726-CCD9-CF9E13B61E76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B1705F1-2057-1517-EE64-939F86F25F49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CF5C7EB-AA0D-798F-B412-A009BA74E10E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366C24B-A847-C03B-C0EF-4C247B3FC4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C901841-616C-865D-BE2C-69C98A3FA1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184D588-8441-ECF5-212D-83B36E29C9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D50FB297-6ECC-824B-A021-35738F2E51F0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971CF17-C59D-8E92-E3EC-86DCFDBC716C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D07677D-F203-B3DE-8BCC-B37FB7926021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A35ED28-243D-1371-9FAD-149F92798A25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36B2B76-C5D7-0317-5470-1FE65C9AF923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BDE05E8-CC27-7A3F-CFBC-E519ABC0CF61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F452D81-20AE-5E7C-187F-F1853FD7986C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B139AE14-6DFC-A032-D74D-9927B71FD2D8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5655ED67-5AF6-36CF-E90C-7E8196A79509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5507BE34-9FFF-92BC-066F-89308DFF5B10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E3383BD5-6A07-7B29-CCB7-AE2F6999A5B0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46D1503F-5766-5981-3687-761434F93D48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07B9AE5-8FD3-C6FF-BA08-03CB5C233638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D5CAFF45-059B-33EC-CF3A-DD840D4E0DEB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EA68D02-57CE-1461-6E0E-EEB8D3DA8AE3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1E48DBD4-2B79-8AD7-E574-87A19B9E69E8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D917837-744D-DDDC-A39D-5E1A506A14BA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F526AB06-7F8C-4C3F-75A0-8FA733AA51F5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5009D493-C5BC-D9A3-1AE8-1DDEFECBB1A5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853C47B-55F7-EADA-4703-01F78F64CF87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4FF56240-9769-4466-7F20-A0E0E62E5521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0669ECA3-5B67-8CBC-991C-FD787A803049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F5F20A69-E2FE-C845-C974-128AE0B8CB01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DDB35ADE-A549-DE87-CE67-48B22D2D1EF5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2A81A73D-71B0-4322-DE4C-31FC21CFFF84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CE18AE49-9320-4058-7D3D-04B386EEE2EA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6B2C98A-63D4-AB84-1074-559BCFECFACD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FFF802D6-525C-8372-2B36-D1C31FB2550C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BB457FC0-F462-3F4D-3BBE-4ABCF647E2FC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BF3C65CC-2867-F859-BA27-B3F943DEA36C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C47CEDF5-1DA0-9F73-DF5C-5E7867B02011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565CD24-D1E2-7906-17BF-5600EC2DDE0A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97522F77-EF50-05AE-96B8-3DDA1472B171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B320E34-ED61-5135-CAA0-D7996B852D05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14C99FF3-9DB3-700E-6961-E48BA7F63192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B3AC45E-4C7A-711A-2D4B-21784ADCD272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5D63FDCE-19F0-DBBE-AC18-45C0B6BD8B96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4AD044A-F86D-EDCD-6C33-533261C65E32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54044C6-C997-A099-601F-1944C81A057E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526111FB-8C93-E94B-1284-521650A78CF5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42C26B5-CF3D-89C7-9D70-5A4D79D9D617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FDEFD15-08CF-D406-9829-D4355F0C41CD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84BB0A9D-D008-0134-13FE-178BE7D7B89E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E8EF86D-6C4E-69A4-A4D9-BD75ABC3C7C8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3168C45-E00B-AF47-02D0-C70712089B99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AE9083DE-5F1B-94E5-1DEF-28DD9123B9E9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5829C1A-EB0F-87CD-D5A8-0043262BF050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5BE3CC34-9869-46B6-38C0-9BE84BB07D6A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C08C25D9-C09E-FFBD-E175-088B1CE2462C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0D2ECD98-7462-4BDD-0B0F-E792FE71C8DC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4C2C41-F558-2E22-80E9-067067EE7C96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BA3604-7CA1-91AA-6D9B-736F64887D6C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4FCB1DB-6132-A8B8-9CF5-96D0435810DD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EC4E800-3EDC-93D4-EE4A-DEF726AC1FF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1A1C0E7-6D72-2294-6CA8-EA3B378A8385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710F825-DA95-841B-4E0D-8D34B0786EC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1F1B3FD-5F04-CEF6-C632-1F9D4642B17B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140FCC0-840B-9786-0943-34BA1E910A2D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75BA0DF-D9C8-5900-95B0-5A1477CBDFEA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B208012-EA3C-214E-95FD-245787ECD3CB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6F4EC39-A4C4-6C44-3BFD-B0118DC1F6B3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9551D5D-27F7-4C19-D5C4-75C31C80248E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EB98F185-9558-B5C0-053D-227ACFA97988}"/>
              </a:ext>
            </a:extLst>
          </p:cNvPr>
          <p:cNvSpPr/>
          <p:nvPr/>
        </p:nvSpPr>
        <p:spPr>
          <a:xfrm>
            <a:off x="362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033C4B13-2D8A-E1D8-C2F6-9169FC85FEB0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67EC5C67-A924-023C-BDC5-8E9678D3B69B}"/>
              </a:ext>
            </a:extLst>
          </p:cNvPr>
          <p:cNvCxnSpPr>
            <a:cxnSpLocks/>
            <a:stCxn id="67" idx="2"/>
            <a:endCxn id="6" idx="2"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2E469251-A15B-D3EB-DB1C-6AE2570E3A94}"/>
              </a:ext>
            </a:extLst>
          </p:cNvPr>
          <p:cNvCxnSpPr>
            <a:cxnSpLocks/>
            <a:stCxn id="67" idx="4"/>
            <a:endCxn id="69" idx="7"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593A67DC-8579-12E6-3E61-DBD34037563F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287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BD452-053C-94BA-6742-98258D408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F4FE0DC-2F0F-98AA-880F-D92180E96718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DA1F2425-C34C-40BB-3E48-20D7263A1141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444AFBA2-30BD-AD36-F6F3-2C514EB447A7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A6D6463-0EB2-71E4-F396-105845F0FDC9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D58B93A7-3BAD-0F42-4137-64535A038716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D70B209-48B5-E7D0-C779-6BA95B3E1365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9018DD81-D21B-5EDB-B764-5B69F9E14052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AF51EAD4-EA76-C3EA-1C65-B1A6EB8C99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5750832A-9AA5-FA18-54E8-E6744E132C85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47D14F70-B812-C533-71D3-1EC23171255C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36AF4D8-4099-194A-81AE-A0D7CB53A6E4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4A8734CF-73EC-5545-C3B2-358947B2D435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ADD004C-7EC4-F9DE-671F-1E223097FF33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C6BCB115-1FDF-4F7C-782D-29A5D72F8F18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E4C0EB41-6E94-59BA-30EF-AD2FC21F66FF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125AA666-DCF3-246B-1C38-1FDBCB354478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927730E-ABF0-6955-23F2-4CFC0B42647B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913EFA4D-31CC-26F3-DA6A-4316A93ECD81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6D8C333D-8CD5-2C13-2E98-8232BE37EF05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1736339-1E3A-E55D-F356-AFC4A525729B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74BF71CE-16A8-7D98-B2D3-C341CE66C971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6437CC18-FE88-C5F7-8FE4-F5D59A261DD0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43DFB1-9D12-9D65-7302-86B75C90531D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B154543-CCA0-ACE1-3204-D3DD4B24EF6F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CDF9863-DBC1-FBFC-4839-E9CF4D896BB8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9D9D0F4-D125-2628-ACC9-77873A46BED2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2C69D7C-BDAF-8308-E063-2AD26B315B64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00B22FC-3A06-61BF-108E-41654BA26B66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EA5D181-3944-2294-D3D6-25B625403BF3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A82BB67-4332-FE81-F7D7-E424E7D482B2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8C61052-ECBD-0D22-261B-652A1EC4E018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0335AE7-3F1D-850A-3991-75559FFABDED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2E4EB8F4-362B-7036-8B5E-18C772B57F48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34AD25C8-D9EB-2BFA-CAC3-E18155651D2D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2A31C69-506D-9703-451B-880F38D410EA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5A22FD3F-5BA4-4845-E624-E6BA69A562A4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BB6A58C-9D58-37F7-D2B3-6D21B5C7CC60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B2945A6-3778-36A6-69BF-FB89ABEE618E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DBEECE69-8857-EF47-D3FF-7B16BD65443D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5A216EF3-5E3C-0EB0-E0BD-AF7B9A3D2477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6271ECD8-D080-58A9-A5D8-FE07C6079F45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A396574F-0831-15A2-C8F3-9A005B4F3BB9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A26E0E3A-681F-5BC3-406E-75910BB7CC79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E8EC30D4-84F9-520F-23E3-F1AB754620DD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FB256234-BD35-64B5-E319-036402E78197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8968C563-63B8-7460-D5C6-39E018B19A48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9B4092FE-BA0E-9A40-AFD5-C09E6748F6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8D74855-A33D-9F82-07CA-B2576FACBCC6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F16985D-E9E9-1F76-8E63-631DE3C9CF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68819F5-E532-6EC5-CC93-72DE2F4E7629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D0BBAE2-EECA-4C85-0865-088D3A93CC6A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805EAD1-2A78-544E-61CF-8A4E8A560BBE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BF3DED5-6E85-66B6-BBD2-41148AA37DFC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77CE5A8-5DBF-FB71-AAF8-56D4D7C447EF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8106A8A-C914-A2B9-387E-B7C793B306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86ACFB7-3270-7A9E-4DBB-3DA688F8A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F6015C6-F0B9-1ED2-13F9-BEB9EF2F8F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37521388-D972-D82E-E24E-8AB01B13BCA2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5809F1C-77B0-6DE9-BD2B-2C39DCD0FFA9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DBEDF05-37D0-26C6-95E3-739135EB34FA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130CB72-A7CA-AAB9-B8F8-C7F2923FD0C9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CA1A744-3146-DA09-5675-77ACD425D54D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1954E7D-4C81-D691-9FA1-EFEAB9224D21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990BD0CD-FBE9-909D-2022-1A98E22573BD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B1E38D1E-E04D-74EF-703A-112F039251CB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E4163457-06DF-8E0A-B6D9-978FF5E9D839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ED196E2C-33C5-03EB-188A-677801690B54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AAC3DBEF-E0DF-DEB2-CF18-6F71211D2C13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B3E0B541-BF4B-2208-93A5-ADFDFA8CF8B4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4D0AF19B-FAA8-F15C-1E16-99BD7D3CA153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47BA0968-F040-136E-9B50-F90AB102397F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CEE63997-D389-9D24-73AA-A792C9E81BF5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F18EA87-F801-2ECA-3C19-177D0FEA5AE0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D4032D42-F286-729A-1275-A43BCCD92A2A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9D1119B8-7B84-BBB6-A415-B7BA4345EAF2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011C9572-70F1-66D7-FA38-040A3E4C56DA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A64E769-76AC-0D3F-895B-B3A5E1C10775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42A4DBD8-33C5-B230-018F-D8668B401E96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B944EC0F-B638-6CDD-D321-70EC8B89D164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ECDB4029-7625-E010-144E-A3FDF482638A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2095CDD4-DDE7-1ABD-6D4D-234789988137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ABD450D-0E16-B8F5-14FB-0AC9B0FCC46A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CAE72744-299E-B608-DA4B-CE7838758B48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9740215-3B8B-7210-C223-634E9279A4FB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11027D3C-1401-2B8A-6F26-5C8E53E623B3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6A940307-B3D2-0377-0B13-F661842912BC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8B35ADFE-4899-9393-D045-2E8BCA89BCA9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9B0419A1-1B76-B391-68D7-27BF9608088A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E50BFEA-D2D1-00B3-75A2-AE14ABFE913F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7A0A738-B152-11D2-4C50-309E4FF0AB0F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D75B245-8654-EB24-4EA0-2A07E610D730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83ED6F0-4296-3F9F-BEAC-EC30AD90FD82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98130B5-A57B-D740-A2B0-7FA5CDA3C3A3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2976D5C-E134-16E9-4CC4-B54359024163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8588B2F-C32C-FA8F-FE3C-4E8E2437E35D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2A736C5-B094-12E1-0458-68C8767F2921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1D36F81-A339-13F3-851C-7BD91D5E0DE6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C76A9ADD-4509-EB5A-B8FC-7894703139D4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ED69B5CA-0170-D930-FA7F-DD1AD7AAB9A7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3B2E667-B96F-4676-B4F7-57D872B4D124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77AB110-39F5-7CD1-9C0B-1D2138B89B56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FF79EE4C-1C6E-9E40-A1DC-B09290A21626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EC630CA3-47D6-022D-184C-F8F1536B8469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88B1E5FC-8C17-DB41-D76A-D455EB176E57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191BD21-1561-BFB7-7818-4EDAEF6C5B50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D987269-1591-9441-D113-A94E90DB4C23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6853F07C-9BAC-1ABA-B9C0-D313EB88480E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CFD01-D51F-EB22-5071-362DC32899BC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F8A83E-A197-5886-4155-B4105071369F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91374C-B4E1-9BEC-BDB3-C889FAF640A7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57FE4A9-D538-B8BF-606F-CFBA5826C1E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C33BF76-0AE5-3E5B-5AA6-C4A9E586840A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E7896CA-4083-2994-6623-080DA44DC3A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72C8EA8-E82F-09C9-92BF-F69F82F60B42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02392E1-D186-0057-BEA5-613E63F87437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02DFB0-301C-A71B-45D1-F427ACB9C81C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5C1A5B8-76E5-5147-9ED8-19942D5DB5A8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69847C6-F5D5-B665-791E-11D94C5A3589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E1D80E6-4FC4-F3DA-5FC8-C467FF95397D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C8CC46D6-B027-C5F2-C7C3-612048379FB0}"/>
              </a:ext>
            </a:extLst>
          </p:cNvPr>
          <p:cNvSpPr/>
          <p:nvPr/>
        </p:nvSpPr>
        <p:spPr>
          <a:xfrm>
            <a:off x="362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CF7EC5C6-8831-C98A-4C43-BBC49E7E6B57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42334397-16C4-C3C9-FCC7-71B9655AD6F5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A0C42D8D-57FF-5365-30E4-691CF290426D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AB5A3F6E-E4CA-7DBE-761D-FCA688478D5E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2472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B7929-2FD8-B85E-8624-CAEDB27D6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55BB4B88-56FB-CE04-F3B8-64EE90696C36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2FED8D93-1097-051C-0B19-B51E7082281A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12464473-27AC-54B4-CC56-DC29E4DE75A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F63F4BFC-7E3F-E3A2-A8E9-37D7F45B3C17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E0E66AD-15BD-7BD7-896F-F4116B1C94F8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5E75C49-7526-03B1-8B0E-C44F8BCA3C0F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1B3966AD-67AF-1CEC-23CC-D676FA1C2A2A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F05F7938-94BF-0893-6274-F06FFC38349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CD853573-D052-E2B9-1761-C5AD46D33CA4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1AAB11AA-AD06-AFE6-61F4-247A1A253F24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5E393F3A-2C9E-7A88-AD0D-FD17431BB099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48AF5436-9F14-12CD-6718-38372B6241FA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EA46A6B7-4673-E244-F9AE-1488ACD63E1E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9E92EA2-E3A8-BB2C-5D83-74BA0C1F4073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B446311B-1FF8-98F3-B011-F338EC3150F0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D3D8F572-56D8-4E6B-0DDC-C08B8CC75A47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18E4FD3-C977-68F3-5C7E-572051745BB7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8215C2FC-B9F9-845E-6B96-63B3698DE449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37D2C67E-6EC0-861E-F0D0-860AAC1D615E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D9B81782-9BAD-1299-9EC6-3FFFC691F9AB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B5B3C4AC-5812-893E-D60A-3232C65FD83F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9E40CF61-3937-58E3-B8ED-64AF2425EC26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4DF86C3-FE00-36D5-1466-2B5100076E4A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36C908F-1BB7-41A5-5C0A-33038FD78EED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9ABBC7-FC21-2ACE-6807-B6D4AB442E91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E61581D-CD3E-33AE-5D1D-DE2676AEF222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02E8BC9-770C-83F6-8F8C-D6811467F765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E984B52-AA0B-23D1-7261-7A86B5DEF09E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160E97A-2DD7-0794-F6A7-1CD7F013F021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3AD53C2-92AE-DA03-E93A-269EEFA95889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685183F-CAA7-8B61-07DF-8426854DAD19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0B4CB52-4500-E8B1-D0BC-701E62E48FC8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95F1CA3-FB8A-A9E3-59DE-AD2CC9A36357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543E63A6-732D-8032-B8E1-88BB885FBDA2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87A258-520B-8ADC-FD20-1A90E771CFF9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F0D92A78-0EFB-DBB8-8158-F161F7787C74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5D40D99C-E84F-AB68-8F4B-A6771A26A7F1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BEDEB1E9-C5B3-ED02-DC7C-1A24732ECE5B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4883BA20-4CDD-8F09-5C9F-FE368948F686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5FCAF59-692E-69B7-D1C3-E952EAE58A5D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103511D-E848-056E-1773-A304787D8751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1E300BE-A2C8-009F-BBD6-7F9E40F4230C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C72B4412-0288-39EC-9A50-BC2AD5E4A1DF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9FCF835F-15EE-3372-4A9A-3B91C30E656A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37633BAA-3C13-42DB-AD6E-32D95B9E910D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9BE5B6E-ABA0-0E0C-6287-71B6ED9B228E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7BE5CC3F-C958-8168-4340-F239DBAD96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6AC5AF6-A3DA-7360-ABBB-3AB2E0BB0C41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1887A78-721D-C978-D32A-0D2A6CDC69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F76A4D1-DA75-F435-6C1B-4FE074DCE27B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AC5AEE-7178-9587-A15F-1A02C21EC3F7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B08ECF1-3F6E-FAAE-EA13-4851039C8A3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8685C6B-ABC5-D9ED-A76B-EAC303BFDE55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7BA38E9-8656-7071-0A27-54F2ED28327B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1AD2F75-788B-A01E-B26F-5B6E16D5D4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1531E04-D41D-6782-787E-706106FEB7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A3EC5E9-B6E4-6A81-F2D4-7F2D8D62DE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A5A45B1D-A843-24F4-33F0-373D1EFD8FB8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A3F615A9-E83C-41D1-DBDC-5ED5E9007DAC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138AFBE0-4FB7-C37B-FFE7-8750DCF94AA5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70A3F42-21CE-5713-3868-E846E8F3FD2B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6B7F484-E80A-E5B9-8E09-1C863B8DA59C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2A76DE3-764D-94AD-513D-5448F3E64EC8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219E756-A651-FBCF-ED7A-178ECBCF3432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FB30977A-0392-6FC3-0B24-35987B828181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7FD0071-E0EF-6CEF-6961-4CA536C15C7F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BAEA22-FD1F-296C-7A1E-E2A608F3830F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BD883D06-F345-ACC1-8909-65FA47C00344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91810704-7818-0A9E-5A04-ED4A09B2D9F4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FB28840-DF6B-F071-9CF1-E1A320BACF9D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4C81096-4ADE-C41E-F144-4C334B8D9EB8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B895AE0D-7823-A9D8-7F85-9F301116C86E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2321535-8CED-997D-8417-D6BCE7C57821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DD19533D-43C1-89F1-3F8D-D9C26A91E020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3716BFB8-7060-C36D-ACE4-6662D1C3F8D6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04983F6-24B3-262C-DFE6-82A193576ED3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92206E6B-F887-6B7F-3DFC-9551646AD2A4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679B8805-EBC7-C63A-EDA6-52D0267A7CD1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AE27474F-ED2B-7297-595E-BD32B7699164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63B471DD-7D7C-4534-38F7-A166CC12A435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5CF87833-4188-7D0A-3B34-614365ECE680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4BD39A8-3477-B47D-F9FF-6D233608B59E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E58E0EDA-8B58-0286-F197-CED6F14AB735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DA749488-A8E9-8E30-7D55-E48D48D34725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156D04E1-E9D1-1D10-0B53-162533DBC7E8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1B0B60CB-F9C4-FDD5-7645-9BFC92E26A28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5364D05A-2870-6DCE-8908-9A0488A1394E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D662249-2F44-078A-BE7B-716622B58931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68C6B545-4986-DC2E-2565-C8E65CA9D148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46237D65-9B79-8EAB-D08D-86AD60A5B291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D681E6D-B58A-4EB8-2B09-AD01030DFC84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AE0C418-32A0-552D-6840-01768DE2F4C2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B743B41-1534-530D-B054-C654683A9C94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2BF46758-0FD2-D65E-0ECC-58E8CD053A05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57244C4-00D1-A22F-8F0A-933BA92E8A36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39C39BE-66C7-9AB0-967D-68E58F0F5902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592F142-B962-402D-0F26-F09A1D2DF4B9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2085651-3AF6-4C8E-88AD-D6E9A9271E2B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19EB198-AEDF-7452-ECD7-0163F8FFA98B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ABCE48C-D1C7-96CD-7DF0-CB34C301E5F2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7A82A70-7A08-51EC-3E0A-9BEC336C2F7C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0B97FC1A-0FFA-2081-BB5E-FE273875C3E5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AA981DA9-1AB2-6ECA-DF2E-21B924EC367E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F8C45300-7601-B4BF-0B25-17385EFCBF57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D8E9E81E-2A06-23C7-ECCD-8A1BD5C55D85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E5524B5B-66DD-CD01-AFD7-012E545A6012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097E7B13-139B-148A-E613-478CCB1F0875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279A31-337F-D6F2-9C62-CF7FDE2ECD8B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3FFF64-3FA8-D8D9-A076-212894C7E9A5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74F93E-6899-7B7A-552B-B542D6A71E19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0B6E9C-EE96-7085-DAF4-8946B41B14E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1AC83A4-97F3-A4EC-9800-7EF7A8692278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B66525B-0F0B-6F82-CA16-E489D9A0362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2BC298E-A9B7-5557-4E3E-E8888AD563E3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354724B-5EA6-61D9-53B1-EBF613E31FC4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AF89936-AC55-9257-222D-21A98A1CC93B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24A32FC-B2D8-EA61-4400-9AAEBD7406B2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2575DC8-D928-0AE8-65CD-818BB5DF347D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EBFA0C6-494F-C626-D9B5-030C865F6987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AB6A0F9E-5DD9-079C-9B25-C3321031E8AA}"/>
              </a:ext>
            </a:extLst>
          </p:cNvPr>
          <p:cNvSpPr/>
          <p:nvPr/>
        </p:nvSpPr>
        <p:spPr>
          <a:xfrm>
            <a:off x="110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9ED39561-242D-FDB5-E79D-2846BBF4EA45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BC4DF62F-6420-AF01-B613-137B1EC9994E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30B2D3BA-7692-E6BA-16BF-91E8DDA8F0ED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FF6BE1FB-C4E3-E7B5-6D9A-F4F08E1855B1}"/>
              </a:ext>
            </a:extLst>
          </p:cNvPr>
          <p:cNvSpPr/>
          <p:nvPr/>
        </p:nvSpPr>
        <p:spPr>
          <a:xfrm>
            <a:off x="5106000" y="1224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670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CC7EF-C686-8B9E-3DD7-E59C0BF1D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67746F4-E959-90CC-7084-2C9A1D441D32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8D3E4088-209C-6A82-6472-FEE386CA3E42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A0AA149-94C6-D51E-EECB-D789256C6A0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95EE58B3-52CB-E2F4-66A4-0C28AB506918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8CE3EF43-37D8-0ED5-9F00-504D45995ED5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06FB654-9FC7-0CDC-980C-F5C2E3F7F5B7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A3EC5049-5E05-E355-88AD-B323A35DB6EB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24A9351D-9954-3A6C-8D45-31534AE81D5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F846C18-52A5-B494-D71A-DA78A38B7405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AB37DFA-5650-0B76-400E-2E06DECA9695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FB1DBCE3-1251-71C6-3587-C0B81BC852C5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AC82B4B9-9510-776D-F504-A74DD4232D06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47804FD3-DB9E-D01F-81C0-7852A9F14B9C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FF929DD9-A514-5661-0447-609CE6D5506F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A43BD845-474B-020D-C18D-C6DF482A2410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B3980AA8-6C3C-4CC9-9E3B-171995D03509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932784EC-D87C-DA49-76B9-3BE06140AD87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5CFF492-4821-E649-FAA9-C3A287EAE0DD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325513F-3482-67C2-2510-7CE3684DC33D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CAF19BDD-A958-C631-22EC-612B0F649639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27CA38AE-3854-1ABA-FA6E-DCA2428D459F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9A5692B-08F4-8116-058A-26970E683DBC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16F6E7B-3A6C-3A7C-0ED3-843C2F604022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74636B-143D-449C-328D-32ED1DEA3920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EF88197-13BC-BBA9-C207-1EA5647C9E8E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B038AFC-9305-BEE1-0241-3C469DCE04CE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0CD6FAC-78BC-790D-AD32-99E5C0695DBD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A84443C-D2EA-0ADD-17FD-015FEDDD818C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6FE2B14-62BC-3F94-FE0E-6DAAD923AB4C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AC814CA-05BA-D47A-841C-BD2531819EC4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178DA33-9A5A-B6FD-EA93-532DB1D76DFB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55EE2E9-175E-D92F-4381-933B580D3620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B33856E6-C5DB-F300-ABB1-88A6E03E65E7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489E9EC6-2D59-8B17-F891-FB97B41D9370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21D8D600-D13E-1BDC-C50C-40076FD5B839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3BE85DA-4693-01BB-81E2-0624DC446BF0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F1090AF-EEC5-96B3-3A66-942FD4CA603B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C359CCEF-5440-0F69-9C33-DEC09CDB8F9B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5187E471-0066-955F-23EB-BA4C7E3F131A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7825B87B-A956-23A6-0EA6-510C53EC2E52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2ECB77B7-3CB2-0B6B-4CC6-4DBE77B4D37B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CE2EB53-D50A-1980-5707-F942531B4AB3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EDB88137-E112-40BE-6D29-6A804522A6C2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FE0731BF-3558-01B1-30B8-1C026A42ABC8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79C6F9A4-DA0B-BDE8-13A4-A43889F89AA8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42816AE-288E-8F31-5B41-7130767CFE8A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296A876B-773E-A18C-4CF6-77F9353F17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3C4B7A7-6D29-7964-9818-9E0A2BE81ED8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16765E1-3F2C-4DB3-05CF-22CB139A9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E4D0103-9AA1-CEF2-05EE-3D3EF145FBD2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3F62A30-BB41-8D41-ABD4-A9DC0CC5405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B8A959C-B28A-A5D4-496D-D622078790E9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87CDA09-0BC9-C6F8-E943-49BA53127EC2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6F4011C-A433-347A-A256-9EF1CC296F74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C92E344-A7F9-0B72-4CFB-3DAE055034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9CDE0AE-9912-C880-0B84-2FA560909B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AFE6D1C-39AF-44FE-EEDF-B74C8B6723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82B32FB5-CF75-3905-45D9-714B8A47E070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6DB7847-1BCC-AEEF-A881-387F2BBCF52F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659437A-9B54-A91D-56E6-F66C1F0D3484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63D4A9F-6612-4C95-F959-9A8243615CB9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C9D129A-23CD-2939-3792-392B48673A38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E86A9B7C-93D9-3602-0BE8-41D5BEF6A5C0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B07F602A-C594-2079-AC2E-4B0B8E11FE37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E933E348-4145-773C-EFC1-751A42E71A59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57C35BBC-2EED-BE20-695E-4A6EE3EE5AA7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15F2ED23-A97F-DA82-152F-90FB71A1BFF1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9B26B15C-E9FD-06DE-1A90-780802AF0E8B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0BAD0D44-F7BA-9A8E-4767-AD1E19B28371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D49DA0B2-96CB-BE3D-372B-F70DDA0024EF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4E3ABFE8-99A7-5A39-14D6-1784487FB19A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6FC9F2B7-1266-A181-2048-D96472C8F611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DE54573-80A7-889E-5BBD-23A6E8249578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2923EA88-9073-A8F7-99D8-418104F87A6E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DB658E2-2E7F-2AE7-4F1E-7F5D98BD958E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F50E6CA8-C6AE-A0A9-8BA6-8D0A8838D891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1AF3506-BFDA-DAB7-253A-7BDD5D486AD6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D6818E3E-DEEE-B87F-68B4-4D55ABDDAA87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33D92995-6925-67D3-24D1-BA900F044B51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D2EA12D-1DE4-5DCC-EB2F-B7541A33BFAA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2ADB2D88-0341-6C24-31DC-CCB179E6579A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685849A2-4F4E-6889-5937-47D42564A180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55928DB0-5B82-A792-61B8-2A095B88038B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4EDD27B5-EE22-2A5A-1113-CAFBCEB890FF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234CDE8F-7EB9-F41A-C2AC-DE3799C1275F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7E8E1DB7-7996-FA3B-A0FF-106D3170A6EE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EDB8A134-6820-0E42-8756-CB64B6690936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88113E4-4AC8-69B1-B6AA-BF000498C940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43CE14F-C265-0575-A558-C104D0D71CF0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802D550-3744-5DD3-9F1A-C905788CC8E6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2404B4C-D84F-09D9-48AF-97B672DAEADD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B3DDEAC3-0BAC-8C36-3DED-340BC5BCF3CD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8BAD647-E5BE-A7C5-A6DE-826857E8FAB0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6B9E8F2-9024-632A-ADBA-20F9B743A2E3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45AF731-7390-875C-39AD-03BF64E32D8F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0A6E268E-11D8-1C3D-9EA9-3F98AAF42727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07A8D00-2311-A1EA-34A6-29ADF43CBA41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2F26233C-19B8-E134-3CFA-FC470F149BBB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4FE53A7-FDBD-1C3E-3830-C6DBF3E66EED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A0F74599-C0FE-58ED-46C0-0C4375AD68B8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4D3A67FB-2F90-25EC-2697-D2B0CCF872B2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5CAEF9D-BF06-BB7C-2DA3-45D146EC9200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4A6A080C-F778-CB76-AFD0-1BA763D9D582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1E8A39E-F4BA-98D0-2B62-B81403271054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7295C4A-9436-DE86-B6D8-94F60BB3575D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0280B185-6F0C-4499-A779-E271C91FB5FF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25452DB5-02EC-5B39-029B-40CF5FAD8942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54AEB6-C3EF-D3D7-3602-B600F983522A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826CEA-7AA6-9CBB-5650-D33BC11D8D07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AB9AECD-7218-60BA-7EEB-DA6D82CEE703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EF60DC5-30EB-1C95-A8BE-6F721AEE867E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23229E9-1932-0919-B421-3A025D747E9E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877C03A-6CED-8416-951A-6CC60D34BC6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20C95F1-81BF-4D8C-3787-C0F2D2E8A711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825F919-1C0D-9714-06B2-8ECE6B241EE3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CBC048F-FD65-8C57-584F-0CBFD0FAA00E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6F5F1D0-8086-A4C0-D8F5-16C266C1BBF7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0B56751-F8B3-571A-9CD5-C8940969CC0C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B119498-7AB4-7566-C64C-A9332A6F2F5E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27FDB301-BC8D-3EEA-7FB4-5D774DB42359}"/>
              </a:ext>
            </a:extLst>
          </p:cNvPr>
          <p:cNvSpPr/>
          <p:nvPr/>
        </p:nvSpPr>
        <p:spPr>
          <a:xfrm>
            <a:off x="110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2ABD3077-701D-C94E-4C43-FEEE766C4C83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DEC32E14-C554-653B-5D8D-4CC0BDA718B4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37CEDB76-1F4E-9127-E6B0-9273A4032D64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2BD9113-F8BF-A016-0B87-85703A01216E}"/>
              </a:ext>
            </a:extLst>
          </p:cNvPr>
          <p:cNvSpPr/>
          <p:nvPr/>
        </p:nvSpPr>
        <p:spPr>
          <a:xfrm>
            <a:off x="5106000" y="1224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7D0238B9-91C9-9D70-5DD6-671458406F5E}"/>
              </a:ext>
            </a:extLst>
          </p:cNvPr>
          <p:cNvSpPr/>
          <p:nvPr/>
        </p:nvSpPr>
        <p:spPr>
          <a:xfrm>
            <a:off x="5781000" y="1404000"/>
            <a:ext cx="1710000" cy="18000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Not Equal 7">
            <a:extLst>
              <a:ext uri="{FF2B5EF4-FFF2-40B4-BE49-F238E27FC236}">
                <a16:creationId xmlns:a16="http://schemas.microsoft.com/office/drawing/2014/main" id="{10B16409-9AF1-2957-62E8-73CB331F40DE}"/>
              </a:ext>
            </a:extLst>
          </p:cNvPr>
          <p:cNvSpPr/>
          <p:nvPr/>
        </p:nvSpPr>
        <p:spPr>
          <a:xfrm>
            <a:off x="6411000" y="999000"/>
            <a:ext cx="450000" cy="360000"/>
          </a:xfrm>
          <a:prstGeom prst="mathNotEqual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463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45E04-0EC5-9210-9362-59CC38F67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B9E38B77-C389-7A1B-B14B-986F757DC175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71620CC-D08E-640E-EC17-164646B46B6E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4CE8EBD-9B9B-35C1-7918-608275E9628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58FE647-9F74-1FA3-FA4B-B7B2E67631C5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D83B31B6-073B-4782-D770-94FBA95812BA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35E7176E-9497-2D7F-D451-8431687AF4B2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D8C78F9-3DB4-B0F2-7F18-23880D6290E0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4962EDB6-0666-D6E6-41D0-7B65C8740F0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7D8D3CA5-AA91-71FD-272B-EB3852D9EFAB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FF021910-7EF6-2AD3-58F5-E0AEE1AF1EBF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D47E7C6-A96C-7AB4-9DF1-072D509AEE6B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321E2DC3-FE9C-794F-02A4-9ABD780C8FA7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70E2189B-CE0E-3A02-9EE8-D0FEF0C148D9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4DD65179-56BC-76DD-F92C-B11938DCFF1C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DAEB6C5-2B11-46F0-1639-8BF4BEF3E7E0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868A324D-6FF2-C6A2-DB14-BC6F1F329E4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9CC7E18-DEF2-2B68-1E83-5C7EF20E7AB5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617814EE-D725-0E5A-E851-DE226FC63B76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29E472A-E107-D073-742F-ECCA28770256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AFE5FAC-81BC-F830-DC3B-50B55EB890E3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568CB51F-DB63-5EEE-2FFA-3883F4165A86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55768483-8F8F-CA1D-4C7F-B711E7DC49A1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D2E0847-F33E-FA56-AC16-B20F7C749D25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3D149E5-00CA-D9CF-16AB-4605E1FBD40A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922D2B6-AD47-329D-FB09-D51FA55973A7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E36672C-4A95-F2FA-108F-23CF14C8C3CA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A853957-2439-F119-9B3B-51C4607F5B82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7CF1C3B-E81C-F978-C320-8FC731250AAE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FD8BA32-AE21-6EB8-170D-8E5ECA2F5D8F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E273A77-34B5-459F-B67E-D980E6552B85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9444A9F-6C20-138E-25EF-4679DBAD2684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2836D60-E713-0158-BACC-F9CFBFBE959F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4538DA7-E1A4-8851-DC87-BA48DA53DBD8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B81F7AA-E9BE-64C8-C455-B917853049F7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414FE0CB-C76C-515B-FCB2-5DE95A37B09C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087611E0-51CC-49FB-4DDD-2715CDB96632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1AFDBDDA-E99F-C8D0-3A5A-D20F421F86CA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9C73BA17-0BED-939A-4AC0-BC1EBFBD1F55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E98B5A0-7A39-A4AB-0674-9B513C8A319E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AF4B5347-6318-DD4F-C11D-AF0BFF8841A9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12809111-9C15-17B6-DB94-A7A6A2F47738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D360ABC-1EFA-1CF1-B296-6CF9E1F3B962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C5179FD-C8ED-A21F-AB7B-44C9A8DE342B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741C419E-07E5-E6FB-B0C0-D15E26479228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F0CF89CE-2923-82BF-58EC-DF031100E9DD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1D896A5E-B01A-F2FD-D4E6-A839DA2A9276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3DEFF3E2-37DF-0D5A-6E68-CBF8BE5FBB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B929984-8795-B577-E0E2-A06899AE7EDE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AC5DBC3-FD46-750C-8287-EB1921709E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D6310B3-DAAC-E689-8EB3-F58C9C7F29B7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83129EB-EFFD-5D41-0B1C-521FCF80236A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44A2F46-A819-20D6-0CA4-6A832A9FE925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E18A743-84D2-AD1C-1343-2E15D084861B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53D9D5E-150D-9C33-9533-BE27B0515D7F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D797A93-0015-04FF-39E9-A9D3EB8B8B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404000B-4019-D6A7-CA98-8CF231E792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BA9F1DD-54B2-A8AA-321B-88D4EAB41B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311DF11F-4D2F-A8BE-53AE-749C2D6ED365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4609D01-FE38-9BCB-B62F-94060F0D20AF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F174F66-E79B-93FF-4FB9-848064B4042E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AA6DBE1-9D11-8687-836E-079D27151CC0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934A4B99-A31E-2E7A-202D-2848CC747ED6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E773C6FC-8DDF-57B4-C80A-89CC315EBC51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76FFA5A-B4BE-9F67-74C1-DDB5B6C62B28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F7B31774-EAED-57E7-327F-858679015A2F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866F5DF-5251-118E-0900-A34D1EA71EA7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55488E6C-C43A-8C59-53D2-3D2444334BED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4932E95F-C64B-314D-219B-556FAA8DF29D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44AE8A2F-7125-3BAC-641D-820F136986A0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B270477-0155-8938-372D-F89DFFB47BA2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BE8B46F-826B-36BA-023D-8C6DDFDBA8A0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1384CA98-6B5F-3004-9B70-62351284CED0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936F94A-E7B3-000A-1622-5B85152F64BF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EE66C978-9672-038B-567F-05D28BEE6C85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F2FAE446-CBC9-5AAB-093D-A267E484FC1B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FCBA3C5-A790-9FFE-CD5B-8CB8BE36B55D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3E54CC5-F691-B339-EC75-BBE56A3AA607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D818916-A693-BC10-C09E-9E563BCFC908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3DD6DC8-C423-13BB-726D-9E56EC9451EF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6734435B-8DC5-89D5-6605-81143CA79AE8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4A2137FD-3630-E0C1-C57F-58AB7FA0AFBC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44838831-ABE0-1241-F31B-0BBAD98AF92A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E0AED679-1B41-2E6F-F374-F6D7F14A4658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F56FBBE-87B8-6467-0FEF-A0179D25490E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A652AAA5-B96C-4E75-C78C-45C124B517A4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530667ED-DD07-2B3C-4BBA-4E562DD7D978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78EA523F-860B-C169-F6AE-70999905EB52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9CA89711-F644-81D8-4104-5A8767147108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D0BDD50-6A10-2788-CF9D-35DEB5CE1CC5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1F8F888F-4DA5-3D3C-830A-6AD6AA49F700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DD5B9C4-CB94-37F0-0332-7E6A466518B5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B581B0E-2DCD-706E-5650-1983CCB48F5F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DB3149C-AF0C-789C-02BA-9CDA11BC124D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C6DD6F6-BE92-728B-27DB-3BF680EF8667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0E17C1EC-9EE9-E0F7-E78E-D484E6C94A53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CCC51A1-0B2A-4E27-43B0-BA11B2CBC6CE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D03DA3B4-45E4-9931-0D6F-895061F0107C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6DD26F9-0F2D-7469-C363-ABDC4D6EBE0C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1A9923F-433F-C3DA-AAEF-AB4A72DC5717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F2A5514-F845-AE90-173A-5B06BDD14122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EE073538-D924-6BF7-3FB4-7953E6286670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ACDD57A-0489-A208-6B93-C12A0CBBA3E3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4C0A650D-F94D-A35C-B548-2BEC1DC6C74B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D1F4C0C2-6B7C-3B28-C2C0-A7CDB35C748C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EF0F548F-3AB9-C99C-2428-31CA84E47002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5C4FD2A-A31B-BFB3-9C22-3C7A7E346A6B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D8FFA643-C4AE-1206-C5C0-6AD9FC74F9D3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EBF749-87D5-0FD2-3C00-90BD82890B74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E7254A-905E-DE29-A1E1-E8B6F176770D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9F94F9-59AC-51D7-B9E3-E91D9DB4CA71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6B76F6A-6B84-320A-6D85-B4DBA9C94FA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3D8C6C9-5401-0B57-9A9F-82AA7EE10351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49CB6BB-B9B3-293B-39F0-CEF7609C8688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07FF8F5-DC6F-CD33-24AD-9912F3C28D76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C7315B3-3113-28C3-D563-CC39AE381BDE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647BC7B-C3C5-3106-D15B-477304ADBB2C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61ED929-2A4C-AAA9-9AD4-9CB978E6EC4F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F47C3B2-3E4B-CDFD-D085-024E22DB2524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223B22A-E3E6-A4D5-C480-F629374ED3CD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2FA379F3-4B87-8932-55BE-BC25A31C373F}"/>
              </a:ext>
            </a:extLst>
          </p:cNvPr>
          <p:cNvSpPr/>
          <p:nvPr/>
        </p:nvSpPr>
        <p:spPr>
          <a:xfrm>
            <a:off x="132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DC1AB028-9720-6381-9AD7-CD1E1017428B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AF9DB5FF-17AA-6126-7C1F-9990C3CA5F6C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3E31143B-6916-5B59-E648-3A9FAC8322D3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588853B9-6751-44EC-1177-2871EF78AE21}"/>
              </a:ext>
            </a:extLst>
          </p:cNvPr>
          <p:cNvSpPr/>
          <p:nvPr/>
        </p:nvSpPr>
        <p:spPr>
          <a:xfrm>
            <a:off x="546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7801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45154-18AF-B69F-05FA-DC3A980EB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533FEE94-1B7E-CAA8-E8C5-8E2AF43E2DF0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5BA0DA6-13D3-75CC-F000-A67B8766585A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B6BBEA6-C971-01E4-E554-24C10BBF5F0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C9370656-DC6A-6BF5-BC2A-D6FB71B85F0F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450594D-6C4C-2FB1-C5C5-31549FE658DE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4F7CA60-92B9-C25F-CFBA-CAA4130A01B0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0754497A-42C4-C37A-1CB9-7B6C0B77FE3B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B298009-3710-885C-FB17-E9C1B41829ED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9893DA2F-CAD5-F9BC-8C69-42D45D300996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3017FBB-982C-A457-333A-0E4C23D35758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56A7E15-3DF5-E295-2BEC-1923D6D23D70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FD60A4FE-F714-206E-C08E-1D26265DA8BA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88FC8EF-358F-DED6-E451-4C363B593FFE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1AC03DC4-BDD9-7B25-2EE0-53AAE1F4E36E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DFD02E33-F665-5A01-2D6B-67BBADB94125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69F70CFC-8170-3FC5-BF70-A06A5147DDA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4B4B641-84BF-D9C5-E00E-B3CEAFD42CC9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8CD64906-03F9-287E-456E-0BCED005649E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8764E31-1975-513C-DDB4-863187349585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44C51AD4-585D-786D-B405-809ECBD0B956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E345DF5-5718-1893-8E20-36A9144BA3B7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2C99CC2-F5DD-B778-23DE-2BDC0FC1962D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118042-0A0C-1CDD-F84A-87674442A0A6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705B7F3-9FCE-1F65-EB4C-3AEAFCE62B7A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B0D042-853A-F58E-5C88-B545FF35D23D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1BBF56D-C324-C416-5E73-11AFC2F8C375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4A97BD0-40F2-EFD5-88DE-71DD5CF139C6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695D841-05A0-46AB-5D77-EEC583F83395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55606C9-D164-DF3B-F0C9-5A7D1F5AC2D1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9CCD00A-89E7-9CBE-AFA1-0CDC8EAD11E4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9AE3835-0B87-5087-3188-1D2763D1804F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88BEFEA-7655-8D98-D68C-CAC5D2638028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5EA295-F7E3-1C8A-B3A5-02570C515164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980286A6-2D97-B411-E512-E26A6CC777F4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515A75AD-6ACE-DFA2-9BA3-8E059F300FC2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8073F41E-A59E-2379-9CEC-1F5C14143C04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EC25EB92-2C34-0FC1-61D3-84B33A0D1B55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CFD26323-92BC-C84E-2FF8-CD35A5D6623B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546304B9-37D4-1E51-E353-BE57FD087831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2C703C8-36DB-01C4-A235-239302F4845C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3A2CC1CE-1284-3967-56E1-CF7689A7A7DA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078284A-771E-0C5C-FAA4-9EC20E668F99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175B21A-88B7-18F1-C6A9-89F9DAB609E9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F48267E2-E5C5-B736-3FC2-B2B7920810A0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44F52514-285E-B731-815D-66A46E94CADD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0B37428A-211F-B5AC-BD32-60599CC80312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1D7EE451-2809-8544-F105-E14D933B27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4DDA142-C064-929F-5186-E6CBB49AE00C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743ED57-A9C5-273D-822F-E13F2DD171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74AAE90-BD7A-E34B-BE35-073ECEB1DA7A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6F1DBD5-9C4C-EA95-042C-2A4E42C00B3E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7530F2A-6E98-514D-0FE8-D373004A75D2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A482F54-F594-3D51-88F9-3DBAEC66E9CD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0BBC701-8DB2-92A6-3029-279F3D12F1D0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E8C6657-082C-089E-131E-8F0C0ACD3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7365CDE-B9CB-95C1-CD31-394B6A4241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33B56D5-8B48-7867-1C6F-DBDA99BC36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FCB4BA0C-3E65-86E6-1984-EAEC8B75EFAC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F0C380B-1B8D-D0B1-5AD3-97C76C91CB8B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340F264-73EF-F610-348D-43ED4E77A8BA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C8BCF49-C269-D515-08CF-A62C34D6DDF9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F31BE7D-7272-300C-45EF-178E8D529FCD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45D375D-C120-D2BE-8F20-696DCF4BC7A3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0ED4082-1BB2-FFC4-F8B3-75DCF2EC553D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5B45CE2E-B434-BD5F-8EC9-56C36996080E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0CF938C3-7577-5EBE-8951-36E50540F2B5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9EED313A-B3CD-5C5B-01FF-F2A02D0DF958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D07CCE46-5C2E-0EAA-DE90-A643E3D324BA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7086616-1234-437B-B3DB-0B73CAC764CE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7EAB59A-852F-2DC7-CF18-38AC340CA348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B45DA1F-5745-E0F6-F75B-531669114942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DE5FD2DD-6EC2-6173-82AC-F5330E8EA5B8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7D34F514-6F9E-9C90-CF23-978E10940DF1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4D9F39A3-3A19-C775-8E93-1286C215B93C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26DCB05C-3526-EFAD-C7C4-45F271C0C37E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31E2EA10-6987-B98F-EB7A-3533CDD0A156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53349DFC-2678-2541-603B-B19A20F403D4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71FD38D6-9C6C-3BD4-D9F0-2B34E848FA2E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936CE31B-9937-2D3A-048E-53638A2F1267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8FFCEB17-D881-3FE1-FED2-2C20226C3059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37056FC0-F0B4-87C4-FDF5-E6E1313DD3A5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AD1F43A-F0E5-96A3-21B6-13751EF67643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66AF21E1-17DE-EDFE-124D-5BEDBA88114E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EC476E6-6AE3-5C5A-1D42-6FA99BB72F44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7FE21B3A-F3D8-1D62-40C5-8853071E2D20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CF2EE513-4337-E570-3CBC-BE82E3A53CCA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2FA32866-A2D6-42B7-1F0D-0EBDDD00CA95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DCB4014B-7F4E-85D4-4E9A-9E6EBC116CEB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30A911E0-A414-52B3-FCBA-69EB055DB3B6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B10787E-D619-7CBE-0023-6FE166FF0008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42D34AE2-4A6B-BEC4-9748-AD544399FCD3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C79E6E47-B291-D827-B5AF-3245D3047415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AEDE8D7-918A-AE28-7B47-6E77703A3CB1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34395EC-DEAD-E82F-0E68-E58902A5396B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9EBED0EC-748A-117A-D0F7-15CBC780C706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225A17BC-9EA1-23BD-C0F2-A002E2FA9136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43817E9-1706-3231-C9E3-23ED6A4771F0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CDB1D732-8B97-473C-260A-6D415EC3DE94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0E88C99F-A92A-F8E0-DBBD-78AD694E8A07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4DEF5A0-3A70-E02A-9FAC-2FFFA9742552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3638E24-C192-1C37-47D9-6E9F0C5CDE01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CF76BF6-DF51-4FC9-910A-8F74DAA7C711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EBF34606-2015-05EB-542E-A35ECA6379E4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7171B5AA-C330-93CD-4CA5-38C596A456F9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70EAD48-89EA-31B3-38A1-D26A170E6209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30DC9381-9322-EA19-A776-DC6993AF5A7B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B3A709C-1000-6072-0137-32CEFB2A5F0C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CF86BA-3CAD-C728-1FE2-EB8F89D2031A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FE791F-4994-54E0-DD1E-E40C97A68E09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D0D03D-DF42-1595-74A9-4B3FF5C57B93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FB1A8AA-1840-929B-5766-D82C46E20B9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77408C3-20B5-8186-4F94-B16C6E5A47C4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EE03768-9F94-1402-4F7D-0E3B1B1320C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A1C3C16-3987-D0EA-5B7C-CAFB7DBC1590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E2AE2E2-F5E6-A290-9F43-28935FCDE4BE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A594E0A-4A61-DE34-5282-091F4A5A2D20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AD49676-C355-58D7-BE26-E1122A8FA1D7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E630A0E-D4F1-7667-E594-CB7FE9D15097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4B4A532-831F-E561-F315-66F2A031EF4B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6B1AA244-D984-EB57-C8AF-C7A71194AAD0}"/>
              </a:ext>
            </a:extLst>
          </p:cNvPr>
          <p:cNvSpPr/>
          <p:nvPr/>
        </p:nvSpPr>
        <p:spPr>
          <a:xfrm>
            <a:off x="132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3882B022-1067-18CD-8002-61828906D5D4}"/>
              </a:ext>
            </a:extLst>
          </p:cNvPr>
          <p:cNvSpPr/>
          <p:nvPr/>
        </p:nvSpPr>
        <p:spPr>
          <a:xfrm>
            <a:off x="6141000" y="729000"/>
            <a:ext cx="1710000" cy="18000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Not Equal 7">
            <a:extLst>
              <a:ext uri="{FF2B5EF4-FFF2-40B4-BE49-F238E27FC236}">
                <a16:creationId xmlns:a16="http://schemas.microsoft.com/office/drawing/2014/main" id="{BA7F38A8-082B-ADEC-04CD-0BEE94195CDC}"/>
              </a:ext>
            </a:extLst>
          </p:cNvPr>
          <p:cNvSpPr/>
          <p:nvPr/>
        </p:nvSpPr>
        <p:spPr>
          <a:xfrm>
            <a:off x="6771000" y="324000"/>
            <a:ext cx="450000" cy="360000"/>
          </a:xfrm>
          <a:prstGeom prst="mathNotEqual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F5E03ACF-3069-54DD-AEC7-5BAACA80A18D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82E6D0DA-6AC4-0E78-564D-AC354F24C8CA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372EF153-4D38-66C3-6527-28A61EA6D039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345D3CA9-121F-9806-149D-EE98929C7F0C}"/>
              </a:ext>
            </a:extLst>
          </p:cNvPr>
          <p:cNvSpPr/>
          <p:nvPr/>
        </p:nvSpPr>
        <p:spPr>
          <a:xfrm>
            <a:off x="546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22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79102-E188-E5F3-C771-340EB5E0C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8E8E1E28-3353-2824-A22E-E2F8BEA4BE5D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11FE0BD-032E-E8C2-2412-C981133A6F4B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65EBAEA-1DDF-6342-AAD2-0C2A34213FFC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F9C475DC-FF71-6AD1-E37C-554716B0292A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A3A4916-AC36-1A4A-5557-9A398E3C8503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1AEC748D-0DA8-4C13-BA63-65E936F8CC5C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E25BD6B8-E644-5A30-36FF-49070E565052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5E99B087-95AD-4DCD-1535-1EB38B7739B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F78AEF1-8AEE-0BB1-EF45-4F9BA1A68845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C128E43-5F07-C847-E5EC-FEFC3A212DA8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9739712-2DDA-8741-95DD-0B424EC3ACFA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725EC80E-9704-C61E-BE08-E87C54F6AB1F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B8D3236-EC77-D051-56C3-4F7357D81A0A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9BD5B730-1712-BF02-36EB-CA09CDEBDD56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0D0F7551-5648-958C-7F9D-16A631AA4995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A96ED722-C13F-AA7E-8BF6-9CE626C1EE08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F169DA3-509A-A5BF-7215-0B285D6FE983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2D08BF95-21D0-88F2-B145-A75B7F1FC3E1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9FFBDB32-E088-501E-F39C-06243A66FD76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5E7A47ED-9735-1FE9-60AE-CEFDF0CAD9C4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BE183DE7-AB15-AD5B-B901-19C5A361BDD1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12CE213F-73E0-E147-2FDB-62F2D28CA72A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ECB916-5E4D-B3CB-983E-796B8F359E61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00E4F5-11BD-6EEA-3148-333F499989B2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A58E90-FAE7-5B44-7C95-0FF9427F12CE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17E283D-09D0-D2AD-F118-459797DC83A2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30F2DB4-106C-3F4B-1BB3-565E0942EECE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B433E8F-55A9-591D-18EA-917525A84600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9E77687-5F70-1796-F0F0-4FDC8EC09ECB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15A1162-094E-9406-C387-51640FE83D73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24AB54A-EAE4-A1C2-05D5-4FE0C8786825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EEB8877-7F70-11DB-2C5F-55966786FA78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08DAB29-8499-CB2E-EEB6-654D455272F5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CA17D7BB-356B-19E5-1D2B-77D2101AD038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93D451CC-BD5A-9C6C-C9AE-B9660DBEF184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A91CAFE8-998A-77B2-077A-E6C2DBFDC690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EAAB8889-DF3C-F876-71F6-18A66F243B7C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7797BDC4-6C07-083A-EB18-BC731ECE7A0D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498B35C9-4026-CE63-0281-E116CFEE32AE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1DD0E6B5-9B6D-15A2-E02B-184B701896B1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C196A5DD-0816-5A81-BFEC-8ADFBBEF1560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24C0592A-1731-7E04-6783-C27E37388E4E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954E454-431C-C8F1-1670-4BFE4BC0F4EC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F13B00A-814A-24A7-4AD1-4EBBEB2E21DA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B82D18BE-5201-80F3-BC2A-015ADECCDD47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BC85ABE0-147E-E66B-1F6C-58BF91E1D2C8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34CDD0D6-8CF9-31A1-14C2-185CBE0EA9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7E4E95D-EBEF-7333-F696-3AF3811E854D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37CC2D2-F80C-7D02-83ED-5A1DE4B6BE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1EFF266-931D-5B41-6D98-2A29DD4F2158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63B6F0E-69C0-4C17-4AF2-594B96CEC712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ABFCBC1-26C0-B200-F466-C161DEACC81A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C66D402-858B-3628-3404-F5F35F6F82F0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924248C-26E5-54B3-1552-F96C81A85942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EF7145F-6969-8891-B775-00194F7A57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6D344EC-CC4D-C908-C62C-5B8456AE1E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414B5A6-36F9-580E-BE79-E7E45BB356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5969DFF8-0DAE-FEE0-75DB-7723FDE0B598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E6C229D-2926-C112-4F3E-E05A39B91119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14BDE494-64C9-606B-293E-02BA14D6CCDA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7D61F10-5221-B801-5363-6A5371DBCC24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E242C32-EA68-506D-25C9-EE9FF6EB59D9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0A45961-3C9B-A15F-4CDE-F9FF9B1E4D68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D409757-6FE0-0531-F0A4-22AC887EE971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AB31CD04-4AAE-4747-D371-5255DB4069B2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113FF59-AE62-DEA8-835D-B04F54EB219B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5DF0D1F4-3DC2-27CE-B8E4-60A284C696FA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9072B75-AEE2-47D6-6EC5-AD2D36291062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B4AB65F-83EC-3532-504E-E45B68D62C0F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6F5AD276-F8E7-055C-4308-3C6817345049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66F6096-B481-2454-7206-70D74EECA1CB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C204A1DF-B9C1-49B4-8BA7-942B60F96407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BA380EEB-4A77-94C4-40E9-D5D1F4C9DE80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C07F2E3-C7BE-D58A-D911-E39BFAEAAFCE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52B4127-3966-D858-3296-65117EF5C182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805D1DD6-3173-DA90-0AAF-C8EA841FAFB5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3BE0450-4D12-6188-DF03-7004031B7A25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AD4099B-6058-8E47-3ADE-CBD489943639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D1C2E68C-2F21-D46E-86E2-5F47C1994E95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3F1E6AFB-ED84-9135-25E6-58EE21DE3A1D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5622B55-5F8A-F1E4-C640-634091B248BD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F3964519-828F-9096-7D56-AA152A96A6A8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DCB4F678-F8EB-22BE-0896-DE653C4B38EA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6120E306-2764-7820-B37C-C79377627F4C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B0F1366B-2061-B138-A9B2-DC2CA63387CA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C88BE3B2-2FD9-B5CF-9682-57B094DFBA27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AA922258-3325-FCEC-9FCE-0D3A944DD398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82439A8-753E-6645-F707-AABAA3724D8B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3551E64C-5D9A-DF39-49AF-A303AD6AC2AB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62FE5E0-7F26-42BE-A88C-B69B6ACD5410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70AFBA9-17B7-23DF-B5F8-9E7F6776E2B1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B357D9D0-B591-0974-5A62-C49FB8552F0E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EB5A358-A563-4804-0964-20C580B9BCFE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C8968A9-919C-F1D8-3078-BD8AA9157E93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69CF640-C199-9352-1C24-EBDC9218812F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9CB3723-4EFB-5041-8579-9C0CA1F652E3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B95E3615-D140-3E8D-12E4-139D9FD7268F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175AC6A-3357-B209-8C87-BC764C6346BB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B7FD55FC-6591-DF64-9B7F-333ED6824A54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B5B645AD-9A62-853E-650B-D5903A814F9D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B004A96-7499-5CD1-F804-EF3A59C895C2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0AC0B254-F0B9-DEF3-1FC4-604755BFD03C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C62A4424-A8E3-17E3-E558-C9647DAC676F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9DD7ACD0-BFF4-A1C3-CCF9-B9068B8DECD6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B7DD80C0-9FFE-C4C1-F766-BA0FC44DE817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15CFAB7A-6D0C-187D-4E2C-61171221F4CC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59E42DD4-5439-A92E-AC7A-7E5352B265CC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48FA5-7EBA-23D9-8450-401313A9B41B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005A36-A75D-C4E7-BE9E-329DDBD554D3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3DD9F4-530C-2528-1EEC-81B60AD87627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ECD8E53-A372-7C68-C1B8-CA61AFA151E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1FDFB15-ED0E-ED2D-2683-58CF1B055271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4CCD3D7-D35F-18C3-5899-64A34C72607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2D54B2E-2055-6887-873D-30FBBA8BE6C0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79BCF0F-999D-9455-B180-957FBF4C9AE1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B47370-DC46-D863-800F-079A4D7A1540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5C9E8D8-7D76-898A-04A9-20CA87B78F24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9A9D5D9-5730-2682-89AE-A2E5277037E8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96ECA20-CE83-CDCE-9CB9-FDF3D3E2D5A1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AE6B95C4-2C09-6A9C-DFB9-5812E8F9D2FF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B2E37267-EF8B-3D8C-94D8-17D52228B323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3F91D105-A812-55DE-7E04-03754C145175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952CCAEB-585C-CCE6-17E6-EE39E790CCA9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84E386B4-29E0-7387-3FE7-5269C6D7D977}"/>
              </a:ext>
            </a:extLst>
          </p:cNvPr>
          <p:cNvSpPr/>
          <p:nvPr/>
        </p:nvSpPr>
        <p:spPr>
          <a:xfrm>
            <a:off x="6906000" y="2574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9780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FC8CF-3517-EA97-ADB4-821422309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48C6FD18-7516-6D8B-FA9F-F03C5CECE517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26C7BAA-2E0B-A0D2-D11A-BC6FEBF86EC3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F7E8C79-A96A-039C-9678-AC55871F47C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C0F282F2-93E3-D1FC-2425-DA3C70115A7C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67EBC2F-831B-D4A0-A297-BFB0B1C1BC10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4699D7C9-EB28-7239-3031-E4A84B697CD1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6E991998-5D7F-440D-5286-9840FCEA9550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BA1D56D-1D20-F697-6202-6A044E1C75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50F3EEB-4CB1-57C2-ACA8-930FF2CA9AC2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BC3E7FC9-FC3D-1C15-B18F-2E2E458D439B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BED9616C-1BB5-8E61-58CD-0FE1A57B5304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A1579A05-6A01-E348-29E4-3ACD72D1ACA6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2BD84E4-0A65-FCAF-40D8-B620724974D7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3B4118CB-2DA9-E60E-6E66-AD91FD93E9DF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2D58518-0988-DBCA-9BD9-E634D3EC51DF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24368953-D182-241A-C96E-9F6E3B839F63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B9B7E4F1-C343-2AA5-076F-D18B3FC06A89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25BD051C-CC94-7E3A-685A-DDFCE80ED07E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E36AD6D2-A8D5-E029-7ABE-912986A48D62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4AE13E88-6975-6F23-7C0B-9064E375205E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284BAF1B-0223-1E83-4443-34681483846F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E513B4E0-E7D9-0B5A-CC0F-1DF5C14E1027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9D9455-2F4E-80EF-76E5-E3E1232A95A3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C90D53-AC9C-0C57-833C-B9F8C0B9025E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A8FF12-1C25-4393-436C-B49839AE6E23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684ACA7-D307-41F3-15CF-8288BC4EB110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010DB11-4736-0F97-5FF7-E72C194EF3B0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4FFDC5E-9BDD-53F8-2639-F0E7DC9178AD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446DBCA-EE1A-6C9D-753F-18696EE87D04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028981A-0155-7533-5111-671989ACA0AC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0FE4132-17BF-3D91-2792-C05BB858D5C6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28EDE6F-92E6-F858-53FF-4E49AFA2CCA6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555B083-172E-32D8-85D2-6166608BE530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E22158B-E383-AED9-9F7E-E5F7FD3F2508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543F702-49A7-C689-490F-844A02255BEA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141BD13B-513E-DFEB-6770-0588F082942B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5B74A577-4313-1E9F-9CF5-3DE488301923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3F8827A0-ACF8-E837-9963-C4EE785D7542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302B2EF-7AB9-C063-AA0D-61592CCD0EE8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9C79916F-8D19-B3FB-9B8F-5AB5D39458D3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312D0B25-4A25-92EA-8534-43CF16C22146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2E21960-BBDC-C7BB-5C65-3BECB25D5684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FD4CE288-9EC1-20DB-D8A5-A1AC8937162D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5CBE8DFD-BC2E-B120-E340-5DBF0A0BBD74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7DC765D2-F6FD-F567-94B5-B23895711834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F98E1CB7-989C-B81F-61D0-1F6024FDFEE7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63AFA5E7-4900-E854-81E2-D06BA73F8D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3EC757D-A687-B459-8CD0-DAC55836254C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901E20D-0A8E-B3C8-ACAF-4009AD877D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0812504-AA79-1F20-2B53-05F074F1E2CD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7F33D37-6FE9-B0BE-9598-217923C92235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733978-4B2D-85A7-6360-321B5631E2EC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A60354E-BCB8-67C4-E30B-6A6473D4C88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BF031E2-EB62-1220-2E3C-99501C4C3ED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305814B-F8E0-2F11-330F-78113887DC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D7658B0-8A69-6D5A-A54D-9B505461E8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D55FA3F-87B7-CB46-5AD2-19A538B7F2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C63C9D50-A25A-A94F-10DB-221B870B2B20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E3625BB9-93AB-64F3-55F3-BEF3E03420CF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E198F89A-D651-1CBD-BCA6-FF3360643595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00649BA-B9BB-69B3-1272-12A071E70D9B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A8A4D3C-913B-AFBE-8E2B-1CFD8BBDD1F8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F938423-FE8E-DBF9-06F6-A29D2564465E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93DCB451-59F4-8432-84CF-5760E058A8B7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B63E803-59D2-F289-2349-4ED35EE68EA8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FF32815D-99F2-659E-20F6-C181A3A93A12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4990F961-7A58-7439-2ECC-9272CF77BEEA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446C67D-9E60-E706-A546-42D8E90BEFD0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5DF02DC-0274-0E2B-B3B7-B25409AC0B8B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F7F10BA9-883C-D5CD-5F23-1753537B9AA4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493354F4-2927-77F3-C860-7F8EC686EB9F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7AA6C034-9BB8-FA10-95FB-F4EB253BB15C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BDADF16D-450A-8E6B-9DF2-7E8EEE4ECDA3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C33E4B7-E93B-906C-8C56-48B36BBD74EC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3C7B0782-A37A-6C3A-82BB-E245F046B0F4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F7CDCF0B-DCE3-A98C-7179-961CF847E002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78A5E5D4-6A39-3074-FA48-15B6435414FF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AD23A97C-B517-6F9C-DC90-57229F558460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5C9B79C3-8ACA-4A74-B309-78885142ABC6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DBA5218F-845B-93BB-C636-BF9D5A7B3D22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86619E9-E0E9-2572-0F3B-89126EFDF79A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2B18170-D059-365F-163C-EE34E5478209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FF8C59E9-C61E-B8FE-DC7A-EE58141C4A4F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82DD1241-8BBE-63D8-8AF9-32E0D6C96FA3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67D07682-8DE4-A0E0-3FD8-AA86E5163750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DF0FCD78-C354-C10C-AEF3-1783447B52FD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44860C93-6ECD-FD57-8680-A13F7A5D035A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5FDD534-C73F-0782-8292-2757333CA290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DF2D2A0-F43B-DCE8-4BC8-7A49C3D4B03F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0B86F62C-1D06-0E3E-4A80-DAE1E6919AF4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A517E46-0C38-D67A-238E-C159E1DE64AD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503BCA6F-CD56-1999-2D73-55BF494D4869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1B45EA47-DAFE-30AF-3B37-435924A8D7A3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1233838-1943-75CC-8BCC-36CDEBE60D58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B137136-9D3C-BD02-0B43-8BA466379370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40D5FA1-3EA7-B341-E8E5-EEE89889C9C0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0D079F1D-50A4-4638-9A44-AB90001A872A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D42AA33-73EF-9DA1-53C8-0668D1118CBD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FB8F2339-3E5C-2ABC-4FAC-95CD1F14E41F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BF2B82E-50CB-4A4E-339E-A3879CE7AA74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619CDC6-4AAD-9561-8F95-9155918FA73C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013DF20E-F1B6-C646-06F2-9069F02184C1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50F0873-9AC4-62AF-BEBB-5EEE8CBC3386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593F2E9E-B0D5-6B4C-A692-A7A24C71FEDC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255F8ED8-7D7A-AC63-37C9-7ABD74A1DE12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856BB95-8C08-107F-1A17-F8F27EC0FC97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7C9A258-1318-C54F-610C-1363DA754A3D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556D73-642A-B161-42B3-E678B24B097B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63C23B-80C1-684F-65A9-A7DD4491E23F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9CA16D-0D42-7CEE-FDCD-EB374DFEE132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F919A81-94F6-1B9D-FFA9-51A3262667F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7842386-1CEF-6105-D45C-BED28E715B39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B0E624F-03BF-A510-9125-EC9B217A2928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01BFBF2-7501-29D1-C13F-413D3B36D93A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2497160-12BF-8460-C183-C39C2AA07903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5A2F24C-8BE9-8503-7298-E5B050CA5E79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813658A-5DFE-C9EB-CF99-9E12500D42F5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67AE675-EB40-B9F4-DD42-617810555292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D1562B7-55D4-F050-8B85-0DA494283259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4BD5CF1D-BDB3-DAF5-950E-810579FD0598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DF886C2E-8344-1E5C-CB21-AB2A9FA16C52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2DA4E690-9B34-98B2-F037-1C9EB17106EF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A06DCE1D-2894-FEF4-48D7-B0E4D6728017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C4E378CA-330E-08B4-1350-D54CF42DF343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4658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2BE10-CAB4-7FA8-87D9-12878CB58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8A4B4F8F-BDCF-40BC-92DF-C4AA3F3AAFF0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D4E749D-559F-AE1D-6C51-4EF61F8A3E79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D921B3C4-A7EC-B794-0C84-FE06AADA215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F59F8D9E-9956-2DC9-C0DE-4DEAA963DD3B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F799E070-5762-87F6-3BE3-17038EAF2C9D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1D9CA246-2419-1177-60E9-63FF8A8951E0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DA6290B-F611-891D-3C3A-613800931E7E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BDDB91E4-D758-4D80-5F16-AC3DC82812C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D2283C80-AD82-22EE-860D-45ABB2B2EF3D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4F2B2CE1-7280-B46E-7DAF-5418D086780F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797CA90-6B12-EB3B-E406-B78BABAA773C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70B4D5F-35C3-A061-C71A-BB8A88DACE14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5A036A08-B1B5-AE66-4F66-3A61F6C17446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2F9AA1D-B2D9-3FF3-D946-BC830FA1845D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CAA4A184-8274-F49B-EAF0-FEDD76E3BEC6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B6B20183-DBF7-531B-96EF-9B8361CAE77C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EE49C47-396B-7285-1C78-E50ACBBC51DD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A4D2A7AD-20BE-38B3-0920-9657D58BC527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A069593-C146-3078-02E5-C692127D30DF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0B315A3B-BB8D-6CE0-30CC-FE1C9EBA16D4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5B163439-E87C-F698-DEFB-931D7655D5A7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0AACC1C-B6CC-54C0-6278-34CC14C78E10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259481-8D4B-5C55-1070-27BDB1DEB7A6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E09A85B-1D71-FDEB-3B5C-3607E0A3BCF5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6AD70D5-7CEC-AC86-8E41-0F3FE5ACF253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927552C-E339-3EB0-D6A1-8FB51B9DF222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4CA1A4F-C84D-4E8A-57DD-02C041B7FD33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B8B92EE-1D5D-4BA5-35B3-4658B1712DF9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2201ABE-4AC4-3A26-F12E-9131C1E06285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8248AC7-7BC5-73D9-3FE4-55872B1AA0D5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3DD33E2-A128-6F7F-79AB-FEB08AED588D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A5E08A8-1807-5C59-4EBF-24D91EAA522E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E81EBBF-E205-DC0C-CBB0-B6DF63B35054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A461E8CA-BC11-DC26-B3DA-BF7DCCD804FA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D7E21482-3671-EDE1-3E86-EAF77FAC5419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60244BD6-37F4-DEBA-8896-93DF14DBC206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B08B3953-3C08-18AC-D18E-F2355EBBE445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D6EB3894-04A0-DEDD-C69E-F71F533C48F0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0CE5C32-D292-D9BE-B62A-370C8B5E0A5A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2606DD24-D3E3-E093-8AA3-09B3E2432B5D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8DA71471-9F0F-3B82-BA31-5D5C053427BF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DEA8D7C-4966-4A47-53A7-FCDB63E6C37C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E3FC600-A85D-3C27-A175-AB1888C27A48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0D029A8-41FF-8B66-AC91-5EB15E5FC802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AD2D7B6C-7BAA-96F7-F01A-02B59AB5BCF3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CA0AF86A-44AF-46D2-F606-C85DE5B1FFCF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76EC7928-6747-441E-23DC-4F5C68273F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506AE56-2D41-DAC8-FAA6-269595F65232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36ECD2F-EA9B-8E36-3135-E0F1C3684E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A9593E4-1291-AB5B-CB22-A84F35E71D22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3A02C3C-7A80-06D5-979E-66E273C3F546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D87CE0D-2B3F-99BC-2EEE-E02258628CC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49AF03E-80FA-3ADA-5A8C-E65D705410D9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6949EA7-D26E-1689-27FB-3296304AF060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62777AE-9361-B202-BBD5-43A0312E0F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279AA69-FB79-D328-EC14-C14B280235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E252505-C288-39B1-3650-A7BA091750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621E876A-6CB4-C286-6437-85CBA31CF728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5487453-034D-049B-8906-268549D7CE48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30D83883-CAD7-34F7-A34E-0F66D74FA5B1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4D1F33-3D2A-CCD7-2DAC-B83B6FA3B58C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A8C92BF-16B7-C76D-0F3B-BAC6EC1A182E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77B0347E-E8AC-9ECD-3CA1-2846B837352B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A64D026-340A-B737-51DC-A03DE05281F5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33443845-1ABE-EC8F-F6E1-CD4995A0768E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1F3711AD-797B-3F86-5D1D-B570A0948F4D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E8B8348-044E-AA1C-1355-A0970AA2A97A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5100944-7DE3-522D-C1B5-86DE4DD47189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5E41E22-DB4E-FF28-2B50-D3DAF772950D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EE1BDE01-581D-20D7-FD0C-5CAFD7BEC250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6AC0B7DF-0CB4-1484-D892-946DAC931437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D618A176-26B4-347F-570A-17F444158D0E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7547E925-82D8-347E-5968-634A7E5F3A0C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5DA6CCC0-CB5B-AC79-6B8E-1B1461D7B389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F729B32B-D3E4-1E46-81EF-F6ACA22DA957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3CFAA99C-8435-BC85-33F8-5983AA117887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6561FE1C-5AAF-7AF2-7641-7E4413C19041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710B72C-DE96-BA2E-7B6E-446655698A0F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5A850A9-A312-FE3C-06FD-AF93FD6D249F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60AEF554-51AC-2D65-1248-949F8D69FF8B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87C144B4-9A35-6CA5-7293-33CBBD840F82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52A410E-EF66-803C-89A8-C33C6CF79D72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88F78DC4-36F6-61E9-74EA-63CF00FE4CA4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6AFAC8BB-A4A2-A612-EDBA-8A545D3D06D1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A2EA1AC1-59DB-0AFB-5071-C590E4ACDC17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75C8AD27-0B3F-61E9-2385-8F5136CAFD44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C26A474B-B41E-FE83-8E36-2B513490FA1A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F3D157B-A46B-EFD7-7389-C0895182BF34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8873C8D-64BB-57E0-42DA-2AC536C9A808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2A7001A2-83F5-8D5E-C4E4-DF7434464BC1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B76C5E9-5D89-23EC-ABD2-E170FB433103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6D48C4D-721B-F966-CECC-570A1710ED7E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A90E85C-F5AE-B0F9-ECE1-3AF970F10ADE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6C11A78-C472-961D-1D6F-6A7B345641CE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059141FD-8ED4-A9DF-D2B4-A0232582D0E9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7C8D3D9-68CD-2651-226A-4D619E8AEA7F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033A371-9711-A057-5ECD-E05C4BC2E341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4B6E999-799D-0637-9443-F4561CB5FD6D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6F9E619-8A37-9CA0-C37E-58359E66F02E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8D5BC716-7947-C1A8-2C2F-46DEAE4D0B75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76DBB1C3-17B1-D9E9-3EDD-5F21F66B7BCD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38E92DC-2A92-09CF-07EC-42CC95FB7840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2C0E37D-F6A5-1B58-2F89-462581854745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E0640AE-A9D4-E3B9-0F1D-3CCCD2AA8C52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E527B6F6-0BB7-5ECE-7607-A80A83E8F0B3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ED33EF5-8040-D8BC-DB74-B40C58B5E1D7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EB0349AF-5505-C69C-9914-BF59D0B58FA7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8D3E58-B9B4-1E82-8B24-0548F710C926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56555C-A85F-5E04-DBDE-4AA9FC796AAD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DE796A2-0BD9-C1C2-1E6A-9E3450E38A13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523D92F-0C5B-0C77-467C-71D16AC6537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42C921-D8A6-E573-1A24-63A74E2E0620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3228107-6774-CFB8-5323-C4F5BC3D376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DE3540E-4496-0288-DA40-67A5CA9320CD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2FC186A-301B-56D2-7D2C-E1C71E6ADB85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8EB223B-2144-8934-8927-27ACC6A60FF6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3A88623-5BBB-6FB4-D633-7F3B2A671252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2AF88B-44C5-9F4F-69B4-1230FDA64F5E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9A033D-9EC4-6386-35BA-0CB897E2FD10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4176A377-2C41-5F3A-B4FF-AADE91502134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279B06EE-A1EE-E9AB-2BC3-51582DEA25A1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4B8E075E-77D4-272B-8F1A-E8C931FCB895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9BCA6761-0D37-5D55-9CB6-91966223BE4C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646E4965-9111-5325-7521-0D566A1BFCA4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C33D1D2-24B5-1354-24FF-03D294ABAFC5}"/>
              </a:ext>
            </a:extLst>
          </p:cNvPr>
          <p:cNvGrpSpPr/>
          <p:nvPr/>
        </p:nvGrpSpPr>
        <p:grpSpPr>
          <a:xfrm>
            <a:off x="7446000" y="5454000"/>
            <a:ext cx="180000" cy="405000"/>
            <a:chOff x="5106000" y="3294000"/>
            <a:chExt cx="3726739" cy="12150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C4202BD-4A11-F398-2E55-0E6B74F55086}"/>
                </a:ext>
              </a:extLst>
            </p:cNvPr>
            <p:cNvSpPr/>
            <p:nvPr/>
          </p:nvSpPr>
          <p:spPr>
            <a:xfrm>
              <a:off x="5106000" y="3294000"/>
              <a:ext cx="3690000" cy="1215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noFill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8BFFBBA6-5BB2-0748-2BAA-5B859C1D2E93}"/>
                </a:ext>
              </a:extLst>
            </p:cNvPr>
            <p:cNvGrpSpPr/>
            <p:nvPr/>
          </p:nvGrpSpPr>
          <p:grpSpPr>
            <a:xfrm>
              <a:off x="5106000" y="3429000"/>
              <a:ext cx="3726739" cy="927044"/>
              <a:chOff x="7626000" y="4914000"/>
              <a:chExt cx="3726739" cy="927044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77FDB2CE-826B-332B-6F5C-1298FEA6F9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6000" y="5679000"/>
                <a:ext cx="3231739" cy="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7BC908DF-9131-327A-6EBC-EB7FFAE998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7739" y="5454000"/>
                <a:ext cx="0" cy="242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9F8FBB39-40AF-627E-3E86-C85A2944EF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6000" y="5454000"/>
                <a:ext cx="0" cy="242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3BC6AE0B-235B-2C96-83CE-9A7D0261B1D8}"/>
                      </a:ext>
                    </a:extLst>
                  </p:cNvPr>
                  <p:cNvSpPr txBox="1"/>
                  <p:nvPr/>
                </p:nvSpPr>
                <p:spPr>
                  <a:xfrm>
                    <a:off x="7626000" y="5049000"/>
                    <a:ext cx="4950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noFill/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GB" sz="2400" dirty="0">
                      <a:noFill/>
                    </a:endParaRPr>
                  </a:p>
                </p:txBody>
              </p:sp>
            </mc:Choice>
            <mc:Fallback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3BC6AE0B-235B-2C96-83CE-9A7D0261B1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26000" y="5049000"/>
                    <a:ext cx="495000" cy="46166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1DB63437-4337-9C24-BE80-CF3AE00946AB}"/>
                      </a:ext>
                    </a:extLst>
                  </p:cNvPr>
                  <p:cNvSpPr txBox="1"/>
                  <p:nvPr/>
                </p:nvSpPr>
                <p:spPr>
                  <a:xfrm>
                    <a:off x="10857739" y="5049000"/>
                    <a:ext cx="4950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noFill/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GB" sz="2400" dirty="0">
                      <a:noFill/>
                    </a:endParaRPr>
                  </a:p>
                </p:txBody>
              </p:sp>
            </mc:Choice>
            <mc:Fallback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1DB63437-4337-9C24-BE80-CF3AE00946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57739" y="5049000"/>
                    <a:ext cx="495000" cy="46166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6E22B636-1959-EA37-47F0-1D38A92EE5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11000" y="5544000"/>
                <a:ext cx="0" cy="107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6CEDCB04-E74F-B794-49BD-96174F96A14F}"/>
                      </a:ext>
                    </a:extLst>
                  </p:cNvPr>
                  <p:cNvSpPr txBox="1"/>
                  <p:nvPr/>
                </p:nvSpPr>
                <p:spPr>
                  <a:xfrm>
                    <a:off x="8616000" y="4914000"/>
                    <a:ext cx="990000" cy="6173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b="0" i="1" smtClean="0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noFill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noFill/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noFill/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den>
                          </m:f>
                        </m:oMath>
                      </m:oMathPara>
                    </a14:m>
                    <a:endParaRPr lang="en-GB" sz="2400" dirty="0">
                      <a:noFill/>
                    </a:endParaRPr>
                  </a:p>
                </p:txBody>
              </p:sp>
            </mc:Choice>
            <mc:Fallback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6CEDCB04-E74F-B794-49BD-96174F96A1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16000" y="4914000"/>
                    <a:ext cx="990000" cy="617348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9A5AC338-E7E3-06C2-77A1-B728C1A3A0EB}"/>
                  </a:ext>
                </a:extLst>
              </p:cNvPr>
              <p:cNvSpPr/>
              <p:nvPr/>
            </p:nvSpPr>
            <p:spPr>
              <a:xfrm>
                <a:off x="8436000" y="5589000"/>
                <a:ext cx="213374" cy="213374"/>
              </a:xfrm>
              <a:prstGeom prst="ellipse">
                <a:avLst/>
              </a:prstGeom>
              <a:solidFill>
                <a:schemeClr val="bg1"/>
              </a:solidFill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72000" rtlCol="0" anchor="ctr"/>
              <a:lstStyle/>
              <a:p>
                <a:pPr algn="ctr"/>
                <a:r>
                  <a:rPr lang="en-US" sz="2400" b="1" dirty="0">
                    <a:noFill/>
                  </a:rPr>
                  <a:t>-</a:t>
                </a:r>
                <a:endParaRPr lang="en-GB" sz="2400" b="1" dirty="0">
                  <a:noFill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E23F3EE-6854-089D-1054-44C59FC32CEF}"/>
                  </a:ext>
                </a:extLst>
              </p:cNvPr>
              <p:cNvSpPr/>
              <p:nvPr/>
            </p:nvSpPr>
            <p:spPr>
              <a:xfrm>
                <a:off x="9651000" y="5499000"/>
                <a:ext cx="906585" cy="342044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noFill/>
                  </a:rPr>
                  <a:t>ZOI</a:t>
                </a:r>
              </a:p>
            </p:txBody>
          </p:sp>
        </p:grpSp>
        <p:sp>
          <p:nvSpPr>
            <p:cNvPr id="68" name="Flowchart: Merge 67">
              <a:extLst>
                <a:ext uri="{FF2B5EF4-FFF2-40B4-BE49-F238E27FC236}">
                  <a16:creationId xmlns:a16="http://schemas.microsoft.com/office/drawing/2014/main" id="{A9F4F216-F2F4-9226-8F33-8D8C95B2873C}"/>
                </a:ext>
              </a:extLst>
            </p:cNvPr>
            <p:cNvSpPr/>
            <p:nvPr/>
          </p:nvSpPr>
          <p:spPr>
            <a:xfrm>
              <a:off x="8211000" y="3474000"/>
              <a:ext cx="180000" cy="585000"/>
            </a:xfrm>
            <a:prstGeom prst="flowChartMer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50879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A6232-CD90-9BBD-F502-E2745BF68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6D0C2F23-3120-DC0F-9984-55D7F5A25C01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FFBEA736-9537-7C27-65B4-15A50A6181E4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9BD7424-E2EF-1A19-C8F5-F777CA17C098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E093F306-0F7F-534C-6EE8-34A8990759D8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AD4967C-E9B4-5A77-F410-5DD9D454DE24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8488A840-A7B5-BDAA-AB39-C1B29D9AE4C7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F32015F-FB2C-13E8-30A4-D1C9E98244AE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AED5624-9E48-70A1-B908-584797B2E61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D83B2F0F-8986-F008-EB89-9636DFEA73A6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F22C1D8F-F728-863E-3590-93C7BECA8669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C8B173FC-B21E-0370-C03B-FD1F582C671E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DB93DF66-1465-A3DC-11EF-DCC0DAC64662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4B7581BB-594A-D74C-E165-085C74838FF0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33A88BAF-198D-B7DB-5101-C9D327CE0D3C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51B98E8-88F3-2CEA-FEA8-5A37B7774B4A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174B1128-31B1-A5B2-D05E-A5B4839A49B2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D41B4CF-ACB8-076E-B2A2-A2E0FE773CCE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1A680490-272C-5F35-BF75-C3FA63456F93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C248E8F-B325-BED1-C37A-FA10CC9F3881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7D1F1208-6127-1DCF-C9CD-2D92B11B0AA7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AB05B66F-BA60-44AE-60FB-25872081A023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68EEC2D-95DE-9E54-D2D1-2CA945CCBA3C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D6DE88-BCB7-7B3C-98E7-D24CCEE470D6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B3EA878-BF34-CEB7-D7C8-50AE111A19C6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A08740-2582-FCAD-0A49-015BC0184B40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BB0AEA3-5628-7C02-8483-EC2DA760DA62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0FA0438-573C-6B4D-6536-595CB66812AC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E476D45-1F10-7C66-76CF-04BF62743291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4273EB2-B12F-BA9E-811B-A50950E6DEFC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66F1E24-F3B4-A165-DAC7-A8F6C657528A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7743C12-071E-6EB6-BFDC-744E9D0385A6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ACD2B88-DD06-1C4E-F263-6DF3B28A86BF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8D7D225-63BE-50C0-757F-83EE4A3B61B6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9FE2D375-0831-EA64-4DA0-1FA70F17E8A9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1EB5241C-70EB-ABB0-C3C5-D0586E822BA7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5D22DCE7-F790-7134-66AF-64A2E13ADB93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9397A3D1-DD67-068E-7A7F-690CBD13633C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7D12B318-3D95-6B70-E9AA-3470D1F1479D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F992A26D-57F3-28FE-943B-FB3C7C393764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6FCAB47C-F2A7-7875-3607-C87AAC3E2BDC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2886C73-BC2A-8D09-A2CA-B0B1632D727D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C967F860-1B2E-5CFE-4CCA-56E87AAD4839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6371E814-6CBD-938D-9A60-B284F095AC92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61F14A5-2029-4505-3557-3D94F19D6C63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9D4CDAD8-C37B-618E-733C-21D89CDE7397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CC5139E7-A8D6-146B-711C-3660B4600925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F0842DEE-9C48-FA14-DAD5-AFB5568CA7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26FE0AA-A652-DE17-3C70-74D957E6052C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CAC7EC5-E96A-42DC-DF3D-A1246172A5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A354C6-4878-01C1-509D-7694F8C53F79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2BACFC2-2113-1F12-4F63-F47C4B249C71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F4EE07F-8440-6209-8D93-549170122173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E0CDB7B-7AFE-1A0D-E0A1-E1D75E1E495C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1BB652D-28BC-E78E-AAF1-7F6BC2E83A91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FDE6932-B915-C351-362F-D2952FEA95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CF7AD1A-6BFD-DD99-6B7C-882A5E2FD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97387AD-4837-CB3D-B8CC-562B286BCD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19FE562A-622E-9BF3-8D1A-F746EE782689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46F89A0-A2F6-E6DB-09FE-2C31B6F5B1C8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DFFFF63-28EB-F0E2-8E34-E4654657CBE6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B03913A-07EE-1DC2-D546-217DCC7491AF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2DFDF2D-2262-F28A-CFD1-0BAB79F4ABB4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5F81036-0D0A-6BC1-3377-7B3BCCE1F677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B3B79778-540F-193D-7C35-FF3406A654CA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DFE01696-E2D8-6980-6048-0A7C53F8F4FB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57119F3A-FBDF-C5E2-7474-F82C8E48C9D2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2D56096A-29D3-7DE4-B34E-A43F4C0F8543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43616F32-6BD4-1B0F-A5D9-74EEEB1DCE9C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03A9CA67-404F-1D5B-35C0-DABC09FF27AB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BE644E12-6E99-725C-9154-8637E4249428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F9A1FC78-BE09-C048-BA4C-3972011AFB1D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3E63AACF-8619-FCB5-B9E7-C21FA2D71DCE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7287CBA1-AC2D-F4DD-1390-0A0A63E052E4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34A34D10-EBDF-7790-5A7F-067D713B5566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E1F2538-923D-CE56-93E7-52CC502BE59A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D6A8E90-190C-EAA1-4679-9715FDF21A82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074E89F-F56A-13D9-455E-D5035B99DE0C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EA1E306E-6769-60AE-0222-569540D2889C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6BCA7D1A-08EC-AB69-A5B9-DAFF591969C5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922F894B-8087-1B84-7C56-6AD3F471D974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56FBAB97-013D-D8DE-167D-93615E09FBF4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E377B88C-8EC3-5E98-C03D-74AFFE084E08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7457CF70-60EC-587D-D626-2B26988F87E6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74263F9D-8583-66CE-07C6-D399F72A538A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3472490D-EE89-704B-C6DD-7A262F598EB0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36D2F679-B07F-DC12-B7BF-2B3B68278ECC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B4CEE373-3F48-A43E-6502-10385682EB7D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5CDD0366-4A0E-B751-B67F-97C4F4D62339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C757C2F-DC4D-6AC7-2086-104590D41379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2EA7529F-8BBE-6BC1-8C52-044144E2CA4B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3088D0D7-CFF9-CCFE-B287-428A4BE249D8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223A3A7E-BEA0-A176-202F-FC77170B8744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DFDFF1BD-1614-5E3A-5FB8-0CB9BE608A0B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02C61CAC-217E-D0DC-7D53-AC506F3E690F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7FE6EC8-11E8-3A22-2D68-29DC3335AE0A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DC9945A-2079-3D87-2F09-BD3A109363A8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B1CFC26-3AC7-DE6F-8CC1-AE00863604B7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7A5E057-5281-13AA-6AE2-B6EE157EA879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963166F-8F15-616E-A456-583CE1146DAD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E4581FCB-027B-C51C-C1B1-8C3E9399020A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DDDAE7B-DD74-BEFA-C966-C09517D8CBCA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F09E16FB-D61C-AD43-FEBA-2918991552B5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5EC99A2-66D5-BA51-21A2-5B495608EABD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8E6236C5-839A-105A-10B3-972AEBAD3B55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D06D2F57-EF6D-9603-CB54-7CCBCA746E44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19E12A6E-0AA8-405B-48E1-40DD9D339942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6206B24D-4E36-B21C-5A30-22AFEC905A9C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39ACA6-BEBE-87D3-41A0-1F96E04EB60F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A0F13B-0F77-939D-3F3C-7F3BE5521DEC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58B57C6-5BD5-2013-8112-126A1439209F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1FD067A-A5C7-4A80-A0F4-69701545B69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5EE2203-D295-C40C-6E26-8AE97A72630E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2C9801F-C1A3-ABED-8D14-8FACF2A350DD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E695106-7E87-FD9C-310E-1CF48CF13238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00E8BA5-AB09-4657-C2C8-FB16514208CA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CB199F2-B9CB-C626-7AD0-802BC06BA1C2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5F97BD5-2B52-D61F-DC5B-046B6A9D955A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04F7D65-86FC-4315-A365-2A59E357383B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014350C-E3F0-4E63-49D3-01F71B01403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B940D3E7-9797-6268-9CD2-F8DE9BDD03F9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C9337C2B-C5CC-EB4A-C70E-04E030D72273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9A101107-30A2-2190-D848-4290797EF7E8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11449227-D295-F4BF-1A22-C4E6B2B93E41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CDBBE5FA-2FE1-3261-97BF-70BEEDC71D3C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A6EA2A8-CE89-6E94-36F1-A6DCDA8F3E2E}"/>
              </a:ext>
            </a:extLst>
          </p:cNvPr>
          <p:cNvGrpSpPr/>
          <p:nvPr/>
        </p:nvGrpSpPr>
        <p:grpSpPr>
          <a:xfrm>
            <a:off x="5106000" y="3294000"/>
            <a:ext cx="3726739" cy="1215000"/>
            <a:chOff x="5106000" y="3294000"/>
            <a:chExt cx="3726739" cy="1215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88E627-4C36-FC40-4358-42D8EA7BAB2D}"/>
                </a:ext>
              </a:extLst>
            </p:cNvPr>
            <p:cNvSpPr/>
            <p:nvPr/>
          </p:nvSpPr>
          <p:spPr>
            <a:xfrm>
              <a:off x="5106000" y="3294000"/>
              <a:ext cx="3690000" cy="1215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69CB184-7F81-BE3C-CEE8-4874CF3A1735}"/>
                </a:ext>
              </a:extLst>
            </p:cNvPr>
            <p:cNvGrpSpPr/>
            <p:nvPr/>
          </p:nvGrpSpPr>
          <p:grpSpPr>
            <a:xfrm>
              <a:off x="5106000" y="3429000"/>
              <a:ext cx="3726739" cy="927044"/>
              <a:chOff x="7626000" y="4914000"/>
              <a:chExt cx="3726739" cy="927044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80A45C9-0F4F-3906-9A27-236BC418A9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6000" y="5679000"/>
                <a:ext cx="3231739" cy="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285EA07-10B3-67DD-0F57-7F904D4A42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7739" y="5454000"/>
                <a:ext cx="0" cy="242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44AC578D-B551-DD87-0E82-D0AB3A709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6000" y="5454000"/>
                <a:ext cx="0" cy="242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11350DA2-049C-97AA-88C9-07CE25F20C49}"/>
                      </a:ext>
                    </a:extLst>
                  </p:cNvPr>
                  <p:cNvSpPr txBox="1"/>
                  <p:nvPr/>
                </p:nvSpPr>
                <p:spPr>
                  <a:xfrm>
                    <a:off x="7626000" y="5049000"/>
                    <a:ext cx="4950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0E6EBE05-A2DD-98F5-F535-A3FFC9B6057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26000" y="5049000"/>
                    <a:ext cx="495000" cy="461665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CFF7DC79-7C94-BD1B-B326-88D526162BAC}"/>
                      </a:ext>
                    </a:extLst>
                  </p:cNvPr>
                  <p:cNvSpPr txBox="1"/>
                  <p:nvPr/>
                </p:nvSpPr>
                <p:spPr>
                  <a:xfrm>
                    <a:off x="10857739" y="5049000"/>
                    <a:ext cx="4950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0EB78920-8207-27DD-5421-8F408392E7F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57739" y="5049000"/>
                    <a:ext cx="495000" cy="46166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E71AF24-9CDE-90E9-0516-7A68777B70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11000" y="5544000"/>
                <a:ext cx="0" cy="107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1299C3AB-1ADE-9724-8B12-CB996592BE6A}"/>
                      </a:ext>
                    </a:extLst>
                  </p:cNvPr>
                  <p:cNvSpPr txBox="1"/>
                  <p:nvPr/>
                </p:nvSpPr>
                <p:spPr>
                  <a:xfrm>
                    <a:off x="8616000" y="4914000"/>
                    <a:ext cx="990000" cy="6173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den>
                          </m:f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293EB10C-30DC-97BD-44AD-C1EF5DA27E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16000" y="4914000"/>
                    <a:ext cx="990000" cy="617348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AA556D0-2258-AE93-D048-1CBF5AC89C4E}"/>
                  </a:ext>
                </a:extLst>
              </p:cNvPr>
              <p:cNvSpPr/>
              <p:nvPr/>
            </p:nvSpPr>
            <p:spPr>
              <a:xfrm>
                <a:off x="8436000" y="5589000"/>
                <a:ext cx="213374" cy="213374"/>
              </a:xfrm>
              <a:prstGeom prst="ellipse">
                <a:avLst/>
              </a:prstGeom>
              <a:solidFill>
                <a:schemeClr val="bg1"/>
              </a:solidFill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72000" rtlCol="0" anchor="ctr"/>
              <a:lstStyle/>
              <a:p>
                <a:pPr algn="ctr"/>
                <a:r>
                  <a:rPr lang="en-US" sz="2400" b="1" dirty="0"/>
                  <a:t>-</a:t>
                </a:r>
                <a:endParaRPr lang="en-GB" sz="2400" b="1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6E0E74A-85AA-8E10-FFC6-4F29EF6574FA}"/>
                  </a:ext>
                </a:extLst>
              </p:cNvPr>
              <p:cNvSpPr/>
              <p:nvPr/>
            </p:nvSpPr>
            <p:spPr>
              <a:xfrm>
                <a:off x="9651000" y="5499000"/>
                <a:ext cx="906585" cy="342044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/>
                  <a:t>ZOI</a:t>
                </a:r>
              </a:p>
            </p:txBody>
          </p:sp>
        </p:grpSp>
        <p:sp>
          <p:nvSpPr>
            <p:cNvPr id="39" name="Flowchart: Merge 38">
              <a:extLst>
                <a:ext uri="{FF2B5EF4-FFF2-40B4-BE49-F238E27FC236}">
                  <a16:creationId xmlns:a16="http://schemas.microsoft.com/office/drawing/2014/main" id="{5EEC847E-D972-452C-C5D3-50E82F5A4E24}"/>
                </a:ext>
              </a:extLst>
            </p:cNvPr>
            <p:cNvSpPr/>
            <p:nvPr/>
          </p:nvSpPr>
          <p:spPr>
            <a:xfrm>
              <a:off x="8211000" y="3474000"/>
              <a:ext cx="180000" cy="585000"/>
            </a:xfrm>
            <a:prstGeom prst="flowChartMer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735312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E0398-2E45-7B3B-829E-C94B9D24A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B5203798-015B-B817-D690-1F66C5AAFE9B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27E1CB12-C5CD-68C0-D489-2F8936CF1AD0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E0A00C53-056D-E2EC-5619-49FAA5604247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2C3DA16D-8F1F-4297-7E76-17D7C4851B24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B9E05751-64DA-92D1-856A-521B1A5B4E94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3B60C480-40FC-4180-A0A7-3C31359CC21B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D2EDA23-349C-7886-53DB-125DF394D26A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EB5F075C-AFF3-031E-5513-3DCD6B26475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5F7E0781-E913-E684-C15B-FCAB41D514E8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3F22242-CC03-3BB7-9787-7637B81F3484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3A6AC7F-A148-C5FA-CDE5-BC836836A9C2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FC3BC274-26D1-0428-D943-8F99FC4E988A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857636CD-3957-7F9F-9C77-4576299A793B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3EEBEF29-049B-00BA-FDA1-ECECC8109337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E0E4A6E0-262F-E300-2E8A-B40FBF771CA0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B8DC9DE-1AB6-F524-41DD-A0C9D75875B8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8A14755A-CBB1-EC69-FCF9-356DF7BF4277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8A4B636-EF2D-6513-F259-C60B851F28B4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02BF1C6E-5110-2F51-1D47-53C42A0A4558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D1D3BAB9-E7A0-1AC8-B6A1-06988F94E432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F1DAEC6-865B-7172-A677-5D3406387AD8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84EBE4C-9969-322A-DF87-9FF3D5F38061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BFF7495-C410-4C86-9E10-64F734F3D571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2C62C08-0925-DFCF-617D-3EA82CD2CF14}"/>
              </a:ext>
            </a:extLst>
          </p:cNvPr>
          <p:cNvSpPr/>
          <p:nvPr/>
        </p:nvSpPr>
        <p:spPr>
          <a:xfrm rot="17880000">
            <a:off x="6860349" y="2579327"/>
            <a:ext cx="633672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829E00F-4EDB-6F82-ECCD-89EEEE55DBD6}"/>
              </a:ext>
            </a:extLst>
          </p:cNvPr>
          <p:cNvSpPr/>
          <p:nvPr/>
        </p:nvSpPr>
        <p:spPr>
          <a:xfrm rot="17880000">
            <a:off x="4897572" y="902852"/>
            <a:ext cx="1321200" cy="525600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F21F39C-D25C-FDED-B31D-8F27057C20F0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196A350-10C8-30FA-3974-792F733D455B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7D3CC83-7979-28EA-9901-F5DAB2C92549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F87A5B4-E08C-AC09-7CB9-4AEA41450998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EEE3F32-0471-1977-10A8-1787A8D68C60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FB4E0F9-73E0-47C1-DDCE-F8546A502FF3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7C4CDF9-5E50-13DB-E753-47296D03C67A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9B7DA2C-DACA-7CBC-9D59-A17C30EA5A47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12392412-CD98-ADAE-9A18-501FFBFE5961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CA9F351-AD06-1E05-9FA9-0F51B162429A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9990367-48A0-BA1C-5B00-5745FA386175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4B0D91FB-4A39-B9BE-6402-FF11D2989676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D897DBA1-1BCD-BE3C-D846-D3B1120A5393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BE3E8AB-5B77-56DC-D346-1C4B03330036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AB34813A-2134-0873-036D-B98B9F03D2C0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1809D099-AD1E-70C0-A367-B3181C2E9315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E54DDD15-5F64-0CBE-F08C-4669DA492103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14BAFF7-8E67-3FE2-2846-625C8D26CFEC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FF2488D2-612F-A22E-7D78-BE6B5031020D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EBC1F1FD-3DA0-48A1-B56B-3AF2F447F24B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E4337AB2-082D-168B-F70E-E6C5378F535E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2759CA2C-427B-E590-BA37-8AECC163EF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260A228-77BC-8377-08C5-C3E28B9FF312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FB49331-F377-5175-23C3-15E5CAD273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F65AC58-4C07-A760-6E9F-BF03ACD95162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F2B6826-2CBC-DBC2-0142-E592BA65ACF1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336DD44-1B86-1DB4-C3A8-359116B7400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BDA5EED-800A-4E33-78E4-A3254773B0BA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5997F6E-3452-2CE8-2588-34B6AC13819F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27DAE19-1C1B-C04A-F593-DA7D746E62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CD3890E-5242-41E2-E004-04CF09C111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9D89C04-A706-0F0C-7B10-ED6F846D49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35B8E257-1DE0-11B0-1CC5-6618E5CC830B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7B1B50D-41F3-DAAB-46D9-AC74ED9FC1ED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673C36D-492F-9C5F-BCEF-2A50C6551D6E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9E1E699-DB47-826C-89EE-42C1B2CB29A0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D46720E5-4B9A-5C0F-D50C-6135E0CA77FC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E00DDDF-08EB-A00D-DCDE-1CB01958CE8F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D37EADF-1A7E-F4B6-8C14-0F5665D08F6F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C0F08A54-FBF2-96A4-209D-308596DD0083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5313487-31AA-6C8C-5733-87BBB3ADAA24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08D86DB2-E9D4-2D52-505B-2F6909169AE1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85AEBDF-01F0-82B6-4452-891DB63C8DBF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A4538A1-D844-23A6-C336-93C9710C3FFA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B7DEA15-E6DD-9175-FB31-D2EBB4CDD529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EF2B97E8-C511-E220-6EFA-268D23F83B9B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672906F4-37CE-CB15-6B1B-18D2706A4738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5AC3A9E4-DB8F-B0AB-5139-2F9727B7A7C2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B851E48A-F674-2826-4876-77EE8D4687C5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5351B763-FF63-BF90-48FD-B5F95973B318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7AF466A9-0825-2F73-0242-8F713281241A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D1337F06-9C1A-284B-FD16-F8CB2E4AC165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7A97E118-A00A-587C-0B7B-1A6952FC6E0B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5B9D7E57-EBE5-EC0D-6C6C-EB8CFCCE65F6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2BE1CDE5-B334-9927-3D98-7FB39A3F3B94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3291CE0B-A10F-0DCB-53DB-BBB0FA74B911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4AC79403-E6F1-24F7-84A6-5D09199DBC05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EDBD7250-AF78-1EF1-AB09-94749F345688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03BDDE1B-3F5A-C24B-D9E3-05643D945E43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3AB6931F-26FB-20AA-74BE-5E7E932223A3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8EAEFD9D-97C3-8E6E-13CD-5F4490B2DA0A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480203DD-FBB4-BA52-30A8-3BE89F8EBD5E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07D2027-6086-34EB-3056-E6F9D8849DAB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E55B7BF7-4CDA-1C23-07BB-283BC8EB3AD7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3D4A972-369F-5001-7D25-79FACBFD56EF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A2FEEAD-CEB1-E968-C166-5A238325750E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DFAE506-E1C6-223F-28FC-1340F128C24C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3F3F55BB-E2BC-82B4-DC51-4C0060FC1A29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912E1AD-F5C6-C5AA-CC2B-9567D853CA57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00EDD1F4-E00E-37ED-1930-E5FC4E43AA0C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6C03EDE4-49B6-E806-39C5-F02278DB34E6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78991CD-2A92-D9F3-D55C-F74A7F358863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CBDAC0D6-7F02-D6CC-DFBA-E4D87BFFD702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12B1A1E-7D05-0E5D-1383-AF919B7B478F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2B3292BC-645A-F4AE-EBA2-B97520DBD01C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74BA6BD4-8E7D-8147-9CBE-56A296B9243E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6A1BD0A7-90A2-5D1D-F337-3C91F411CC57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459A468-4DEB-FC77-7176-6EAFA83AE514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DC102EBF-2F55-49D4-81C0-9DC9AEA922E6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1D82669C-22EC-2449-2E08-3D4C540B443F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607305B-4F5D-5EF4-43A7-8942A9E8E9D2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AEBA8A40-CDB0-E43B-8B46-D42DD9875B1F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D2F46-F6DF-EBF9-8B88-106F497237CD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B5EB6A-A4B1-35C3-67DC-14421C15DA8D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74A0A4-B463-5136-1D1D-DCD68876687D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6233AC7-52C2-EB0B-6827-77B5588710C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201A7FE-45C8-57B8-8081-921CF4EF382C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DF73C03-3453-2691-D50A-0529A78BBBAD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32D9325-C87B-43F4-C854-0574C0771B82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D64A1CE-B115-14B3-DB39-ED2B34EA1EBD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7A4640C-AA37-2B9F-EF78-9C9F9DD8221A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AF1A672-C747-FD97-BE42-6C9DB5B14BD0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ECA10AB-4C35-632B-B37F-4F60E1BA6CB3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1E44D7-3974-F252-9EF6-8E8613D0D32B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7A9429FC-A7B4-C83A-0FD9-97E99F130629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6A4279F9-F973-6818-9BC8-2E93490AB3F0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B9D72C9B-64A0-B548-2667-F1C72132FC8D}"/>
              </a:ext>
            </a:extLst>
          </p:cNvPr>
          <p:cNvCxnSpPr>
            <a:cxnSpLocks/>
          </p:cNvCxnSpPr>
          <p:nvPr/>
        </p:nvCxnSpPr>
        <p:spPr>
          <a:xfrm rot="10800000">
            <a:off x="5790211" y="1289030"/>
            <a:ext cx="1570910" cy="8753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DAABED04-DD29-85F5-1E70-DBB9434E5AA7}"/>
              </a:ext>
            </a:extLst>
          </p:cNvPr>
          <p:cNvCxnSpPr>
            <a:cxnSpLocks/>
          </p:cNvCxnSpPr>
          <p:nvPr/>
        </p:nvCxnSpPr>
        <p:spPr>
          <a:xfrm rot="5400000">
            <a:off x="7228224" y="2420887"/>
            <a:ext cx="379160" cy="22725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A420DEC5-1994-0757-CAE1-F0C60BE3C929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6C811DE-E938-99C1-21D3-71641E3A7503}"/>
              </a:ext>
            </a:extLst>
          </p:cNvPr>
          <p:cNvGrpSpPr/>
          <p:nvPr/>
        </p:nvGrpSpPr>
        <p:grpSpPr>
          <a:xfrm>
            <a:off x="7446000" y="5454000"/>
            <a:ext cx="180000" cy="405000"/>
            <a:chOff x="5106000" y="3294000"/>
            <a:chExt cx="3726739" cy="12150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558BB94-D19B-8942-1787-74A1AB129396}"/>
                </a:ext>
              </a:extLst>
            </p:cNvPr>
            <p:cNvSpPr/>
            <p:nvPr/>
          </p:nvSpPr>
          <p:spPr>
            <a:xfrm>
              <a:off x="5106000" y="3294000"/>
              <a:ext cx="3690000" cy="1215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noFill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735169CD-FCA5-52BA-2D8C-DAD61123322E}"/>
                </a:ext>
              </a:extLst>
            </p:cNvPr>
            <p:cNvGrpSpPr/>
            <p:nvPr/>
          </p:nvGrpSpPr>
          <p:grpSpPr>
            <a:xfrm>
              <a:off x="5106000" y="3429000"/>
              <a:ext cx="3726739" cy="927044"/>
              <a:chOff x="7626000" y="4914000"/>
              <a:chExt cx="3726739" cy="927044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E7165D7-C7A7-7A6E-E84B-612BA08EA8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6000" y="5679000"/>
                <a:ext cx="3231739" cy="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E68939E8-B4E9-54DC-D0C5-0170ECC110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7739" y="5454000"/>
                <a:ext cx="0" cy="242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5C5BE772-CA46-14A3-9CA1-7492E7175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96000" y="5454000"/>
                <a:ext cx="0" cy="242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96629A9E-A6CA-A53D-DB67-72B0888740D6}"/>
                      </a:ext>
                    </a:extLst>
                  </p:cNvPr>
                  <p:cNvSpPr txBox="1"/>
                  <p:nvPr/>
                </p:nvSpPr>
                <p:spPr>
                  <a:xfrm>
                    <a:off x="7626000" y="5049000"/>
                    <a:ext cx="4950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noFill/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GB" sz="2400" dirty="0">
                      <a:noFill/>
                    </a:endParaRPr>
                  </a:p>
                </p:txBody>
              </p:sp>
            </mc:Choice>
            <mc:Fallback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96629A9E-A6CA-A53D-DB67-72B0888740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26000" y="5049000"/>
                    <a:ext cx="495000" cy="46166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FB6DCD4F-E344-7947-F5F1-B79DB8DF6FFE}"/>
                      </a:ext>
                    </a:extLst>
                  </p:cNvPr>
                  <p:cNvSpPr txBox="1"/>
                  <p:nvPr/>
                </p:nvSpPr>
                <p:spPr>
                  <a:xfrm>
                    <a:off x="10857739" y="5049000"/>
                    <a:ext cx="4950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noFill/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GB" sz="2400" dirty="0">
                      <a:noFill/>
                    </a:endParaRPr>
                  </a:p>
                </p:txBody>
              </p:sp>
            </mc:Choice>
            <mc:Fallback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FB6DCD4F-E344-7947-F5F1-B79DB8DF6FF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57739" y="5049000"/>
                    <a:ext cx="495000" cy="46166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9AB00F57-089C-898A-267E-FFF6B2C437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11000" y="5544000"/>
                <a:ext cx="0" cy="107400"/>
              </a:xfrm>
              <a:prstGeom prst="line">
                <a:avLst/>
              </a:prstGeom>
              <a:ln w="571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7291C4F9-67BD-7186-19DC-97325479271B}"/>
                      </a:ext>
                    </a:extLst>
                  </p:cNvPr>
                  <p:cNvSpPr txBox="1"/>
                  <p:nvPr/>
                </p:nvSpPr>
                <p:spPr>
                  <a:xfrm>
                    <a:off x="8616000" y="4914000"/>
                    <a:ext cx="990000" cy="6173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US" b="0" i="1" smtClean="0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noFill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noFill/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noFill/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den>
                          </m:f>
                        </m:oMath>
                      </m:oMathPara>
                    </a14:m>
                    <a:endParaRPr lang="en-GB" sz="2400" dirty="0">
                      <a:noFill/>
                    </a:endParaRPr>
                  </a:p>
                </p:txBody>
              </p:sp>
            </mc:Choice>
            <mc:Fallback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7291C4F9-67BD-7186-19DC-9732547927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16000" y="4914000"/>
                    <a:ext cx="990000" cy="617348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279A9314-C11F-B067-E897-D97936BB564C}"/>
                  </a:ext>
                </a:extLst>
              </p:cNvPr>
              <p:cNvSpPr/>
              <p:nvPr/>
            </p:nvSpPr>
            <p:spPr>
              <a:xfrm>
                <a:off x="8436000" y="5589000"/>
                <a:ext cx="213374" cy="213374"/>
              </a:xfrm>
              <a:prstGeom prst="ellipse">
                <a:avLst/>
              </a:prstGeom>
              <a:solidFill>
                <a:schemeClr val="bg1"/>
              </a:solidFill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72000" rtlCol="0" anchor="ctr"/>
              <a:lstStyle/>
              <a:p>
                <a:pPr algn="ctr"/>
                <a:r>
                  <a:rPr lang="en-US" sz="2400" b="1" dirty="0">
                    <a:noFill/>
                  </a:rPr>
                  <a:t>-</a:t>
                </a:r>
                <a:endParaRPr lang="en-GB" sz="2400" b="1" dirty="0">
                  <a:noFill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03F2C397-1261-60F0-CEB1-F19D153BA729}"/>
                  </a:ext>
                </a:extLst>
              </p:cNvPr>
              <p:cNvSpPr/>
              <p:nvPr/>
            </p:nvSpPr>
            <p:spPr>
              <a:xfrm>
                <a:off x="9651000" y="5499000"/>
                <a:ext cx="906585" cy="342044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noFill/>
                  </a:rPr>
                  <a:t>ZOI</a:t>
                </a:r>
              </a:p>
            </p:txBody>
          </p:sp>
        </p:grpSp>
        <p:sp>
          <p:nvSpPr>
            <p:cNvPr id="68" name="Flowchart: Merge 67">
              <a:extLst>
                <a:ext uri="{FF2B5EF4-FFF2-40B4-BE49-F238E27FC236}">
                  <a16:creationId xmlns:a16="http://schemas.microsoft.com/office/drawing/2014/main" id="{F0C944EF-73DE-14FD-9549-3187BC4C21CB}"/>
                </a:ext>
              </a:extLst>
            </p:cNvPr>
            <p:cNvSpPr/>
            <p:nvPr/>
          </p:nvSpPr>
          <p:spPr>
            <a:xfrm>
              <a:off x="8211000" y="3474000"/>
              <a:ext cx="180000" cy="585000"/>
            </a:xfrm>
            <a:prstGeom prst="flowChartMer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95453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7DD1C-4EA9-2F97-7510-8159EFEFA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BEBF527-0860-1493-9EA1-326F32A801E1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F1F56F9-E37E-C4C2-969B-5377DE1F0C9E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9A8D5FF3-EC0C-4E38-1548-C61AB54C361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A168003-72E9-399B-7AF4-6112893E7E6D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4AA625EC-8AE5-1D68-0CFA-240398DAA879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127676BD-B0E8-A998-8CAE-EE86A16CFB07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3175D207-DEC3-AFA2-426F-B623CA2374C1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0EE8513A-3EB2-E190-6317-4892D13A501A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D77FFAFD-D77F-5779-C3C2-DFA0928E0AC0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FF7331D7-DD0E-78D1-54E3-F98F06F0A078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79D1426C-9FAD-3E21-BE0A-4E501943D604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919422A-D2D6-F168-D62E-AD7192ED99BA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B8E16D6E-D407-72C8-8427-6585784E9353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495A5165-399E-4D42-8F18-34CCA160ABFF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78BECC0A-7B4C-63EB-E852-FB6B626A932B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CC12E791-322E-66FC-3D64-8648095BDCB4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412FD49C-CBE2-B53B-D880-AEDDD3A5FC50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0D1BB793-8610-C616-8017-649FF6A2BF80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0F9BDC2-3C0F-67C4-F925-186E55BFC091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09D43E3A-16ED-C1CF-C3BC-45ADBE35DD8A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EAAE5FEF-558A-E89E-0515-7E37EC1B86A2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6E2EFB3-79C5-9403-B3D8-04F0F7ACE8CF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D79E3C-D35C-F5C0-5708-5AD31A178D9C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41F840E-D5A0-64AF-BAAA-29912FFF3ED1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94533C8-A010-4020-154D-2E26AFB0F741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6671192-003D-C040-DDB3-344951527B47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821DBA4-1A31-B6F5-8E64-1DDA3EB8A438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537DBAC-D267-D065-19E6-5CAB3C1B1EEA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2075911-3AC9-156B-E10F-D2EB4833F5A3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4149EB3-A615-71AD-8561-9329D9E7E803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B3BC3D92-6AE1-6D2E-14BB-AE176C0E8FA3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66D9AF6-4F71-53CA-AE4E-75F57B2A820D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D9028548-ABB7-03F1-0403-7D61C8552D91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3BEF1828-A793-05FB-90E1-48D680962089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DF2B661C-EBCF-4000-83BB-233EC23FFEBD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CEAD0209-36D7-D411-3139-553150304C39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34B20977-9F13-97D1-BFDE-6309DFF4CD28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5EDE880-5347-1B30-3D2E-C13485095B65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13C85C43-0B53-AE55-9E0F-93851D23A7E6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6EAC20F-5FB2-CAB0-C8C5-C15E39A9E0A3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A7D6E967-9887-021F-9279-8831FB13D08B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27515324-6623-E3E8-D629-CB0CEC9D305D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E919F029-5A59-CC77-8C6C-118D73BAAAB1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FB676C89-1EC7-7018-9774-FAD859AFA8FE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0340A67A-A8A5-BFC6-EA2C-44AAFCAFC4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D21AA76-C46D-506D-5BFC-06ED193CDEAB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7562912-E2AC-8D99-83E8-6297C86863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2223946-3334-3A66-73C2-EF2A4201338D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B452A7C-A8CF-F902-8807-1DA68946A663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A0FE4C6-16F5-68B3-0E71-1CA2D6AA64AE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57AF4CB-FAF3-01AC-83F3-330F9DB2F39D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9A81805-A1C2-095F-A796-A966807C2B0D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864EC8F-01E9-E1F6-244B-14A7A2157B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EBF3834-69BC-B6A6-3B68-A96482691F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250B41F-35A6-AF83-5E60-2A9E0B5FD1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8A6C1FCE-71B3-27A4-B2FF-691EB23EA0A4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346E2B7-733F-C585-C961-84DDF44848F1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661EF61-73A0-C338-C489-85006F536C3C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4787A0B-A0D7-78F7-A5AE-B662D1F7C3C4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FC2A06F-4DC4-F83C-3186-25477FAA8F75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1EB84B5-6647-72BB-E1CD-D1EAF0520856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461B3BD-18F0-EF9C-45B0-8F971AB2EB31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44C4CB49-4612-F247-8330-3ADB5A532A2B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1235C2C6-8FE7-A2E5-4F5B-15D23DCDA97B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113C6833-1739-0C9B-14B8-AE083EAC106A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EE7E561-443B-304A-F1D4-305B9677D46C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A4CE4B2-4ABE-5E16-B1C3-A205C901C8B6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EBB6ECAB-B61C-25C6-4850-D29864E370CA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16FEE046-BE04-680F-0C4C-0BCA4D491686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EC7E2D5-D5A8-57D1-6034-AE7F04582E1E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B33CBFD-0B6C-44D7-7C32-ED90478E2796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E849F06B-F3D9-2C60-A9AB-2F3FFFD4639D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41C448C-2BA5-01A5-00B7-881C434FC247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5DF2104E-D51F-4763-5982-6757B6674385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B183B42C-D21A-B893-F6E2-7670978738AD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C6ADECBC-3062-F25B-D3B8-E42BB70118F4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9844F47A-FB4F-F7A8-8F06-A0672D43C1D8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FB63E80D-223E-FCFC-1341-74A93E1F3E12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3C04E1F-9967-D3FF-5446-9AC24F41CCEE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176107CA-4CB1-BB37-57F2-4954A815DF79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03276D7E-4787-62CA-F5C0-63D868A9FD37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12357D84-BC3B-2355-0791-496E791308A8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0EA93C58-7890-A01A-E37A-EF95D0C77BD1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DCE51433-77D2-40ED-043E-64C53048B2D0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84C1AA5C-ADB2-56AB-3A30-389809E6F49C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EA9114D7-7499-2BC7-8610-B4A97EE7087D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4159893-772A-CCC9-28A0-B6A15F1BA43C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1B3C8D8-2920-C6C2-4D90-F96EF237E2CB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7E44C35-8844-F1E9-CBB4-B171A1B82586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766C6FC-4BFB-93CF-98A0-6C881ED06282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5C9D5D9-CE7C-7187-A41F-F78EB9CCA623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5FF56406-14DD-EAD5-113C-DE278B477CC4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70C95E2-8D5C-67D1-4F01-4A017762938E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3FD6138-0E7E-EB52-5234-4A0053C130D7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AF23238-E75A-01B4-1098-A750CF4275B0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A459AC22-834D-3A7A-375D-C995C43BD393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9280B11-446C-DBBA-35AC-F31983561655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EE2F89F1-C154-9820-4B92-F73720D00942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F7DB1830-5B95-A24B-C7C6-F3118F6913C7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54FF585-7D7F-C9FF-23DD-A08BA1F19CEF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D360D780-6859-C8B1-7F8D-FD286F296F6F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9B10500-E57A-B389-F78B-F54A266B225B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DC901B0D-90FC-9FA5-D8BC-7676DD5F0F02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81836AE9-2545-B114-8EA2-7E0FA7CCFE40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D2054C78-A5BA-7601-9F07-2478C352B57F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E5320C-0FCD-ED46-B0A3-DF9C59824238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36624E-5CAD-6A96-D7EE-1F7258F178D2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C74AD93-D95B-1488-6F5C-1FC108CC47F4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7858512-ECEE-25BF-AD50-0ACF2523B6A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EEC1329-8DB6-C6D5-6ED3-37D18B2A3B1E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CBB4A8C-E9D0-37F9-49E3-6FD04AF6E27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87CC305-4869-28ED-A949-5EC89FAAAD88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45B747D-CAD4-1ED6-03DD-B5DBBC4B1339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CD1A6D-EAD3-3170-6DF1-0178B8BD0C0A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C9EDA25-3789-8CE1-6FA8-47AE4B47FE2F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9D7F2E6-75C9-26D8-1CCB-E25A65D3A3F3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79BBE8D-7F61-4E73-7D01-D51CE094B8CD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A49B8258-2EE1-85A0-10F4-52BDCC777871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0496AEF9-9CC0-F791-B6FF-EDC384C3C43A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B576926E-E4CA-D27F-532C-526C1E45295B}"/>
              </a:ext>
            </a:extLst>
          </p:cNvPr>
          <p:cNvSpPr/>
          <p:nvPr/>
        </p:nvSpPr>
        <p:spPr>
          <a:xfrm>
            <a:off x="7626000" y="1224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341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E0923-7C79-2C37-5B22-B0DA5955A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9DBEC9C7-780E-3AAF-62A4-9048ABF44810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2A1B00C-FFB9-E48D-2581-B366321C0CED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F2D1898-6521-2904-46EC-32D07C2F19D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CE5AB696-7AC8-1853-FCF2-9EC8AF22A8F8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DAC9CDA-9E39-1326-4590-B20AAC63B0DF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5C52CC1-A0F0-DC04-1619-FF648938FE07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4FFBA02C-E940-B4DF-10BB-1938191C8554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FD4570C9-E796-8F05-A0C7-03EE2AFA50A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27A0C35-656C-BAE6-B355-D2C8C1812F1C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F3979E5F-C684-A7D8-0C04-227C243C05C8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7D09FC9-F3A5-7816-EC9F-E108B17EEB6A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7237D64D-C8ED-BFF4-FFA5-95CE3020FE89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824A054D-766A-5476-91C1-1F92532B3A5F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270D7AD3-BA4E-B995-9655-6E474A2CB8ED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A719E8BA-4D58-6AC6-3C1D-9442F566A5AB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2C90A42E-F01D-89F6-1A43-3294BC93D759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9C819A0-DE87-C8D4-AB30-5C32D94DB734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FC229929-865B-7EA5-DD59-4C97AA214400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3922D48A-E031-1E43-6515-9BC3487C21E5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4D74066-32DF-C407-78B2-8BA299A08B6D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CB8A8562-718E-42AD-1628-CF02688E3003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5CA91DE-B098-F61F-2DF3-F1BBE1594C95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C9DE86-1D91-4305-8EB7-E03C5D9EB274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7AAF8AC-BE00-B9A1-5970-F8F8C557E6A3}"/>
              </a:ext>
            </a:extLst>
          </p:cNvPr>
          <p:cNvSpPr/>
          <p:nvPr/>
        </p:nvSpPr>
        <p:spPr>
          <a:xfrm rot="18019603">
            <a:off x="9523488" y="473761"/>
            <a:ext cx="2361793" cy="3259525"/>
          </a:xfrm>
          <a:custGeom>
            <a:avLst/>
            <a:gdLst>
              <a:gd name="csX0" fmla="*/ 3 w 2361793"/>
              <a:gd name="csY0" fmla="*/ 443811 h 3259525"/>
              <a:gd name="csX1" fmla="*/ 443814 w 2361793"/>
              <a:gd name="csY1" fmla="*/ 0 h 3259525"/>
              <a:gd name="csX2" fmla="*/ 1982520 w 2361793"/>
              <a:gd name="csY2" fmla="*/ 249031 h 3259525"/>
              <a:gd name="csX3" fmla="*/ 2361793 w 2361793"/>
              <a:gd name="csY3" fmla="*/ 620244 h 3259525"/>
              <a:gd name="csX4" fmla="*/ 1786783 w 2361793"/>
              <a:gd name="csY4" fmla="*/ 1123278 h 3259525"/>
              <a:gd name="csX5" fmla="*/ 780544 w 2361793"/>
              <a:gd name="csY5" fmla="*/ 2881893 h 3259525"/>
              <a:gd name="csX6" fmla="*/ 358803 w 2361793"/>
              <a:gd name="csY6" fmla="*/ 3259525 h 3259525"/>
              <a:gd name="csX7" fmla="*/ 3 w 2361793"/>
              <a:gd name="csY7" fmla="*/ 2810125 h 3259525"/>
              <a:gd name="csX8" fmla="*/ 579856 w 2361793"/>
              <a:gd name="csY8" fmla="*/ 1630222 h 3259525"/>
              <a:gd name="csX9" fmla="*/ 3 w 2361793"/>
              <a:gd name="csY9" fmla="*/ 443811 h 3259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61793" h="3259525">
                <a:moveTo>
                  <a:pt x="3" y="443811"/>
                </a:moveTo>
                <a:cubicBezTo>
                  <a:pt x="3" y="198701"/>
                  <a:pt x="198704" y="0"/>
                  <a:pt x="443814" y="0"/>
                </a:cubicBezTo>
                <a:lnTo>
                  <a:pt x="1982520" y="249031"/>
                </a:lnTo>
                <a:cubicBezTo>
                  <a:pt x="2227630" y="249031"/>
                  <a:pt x="2361793" y="375134"/>
                  <a:pt x="2361793" y="620244"/>
                </a:cubicBezTo>
                <a:cubicBezTo>
                  <a:pt x="2335190" y="961106"/>
                  <a:pt x="2271434" y="823448"/>
                  <a:pt x="1786783" y="1123278"/>
                </a:cubicBezTo>
                <a:cubicBezTo>
                  <a:pt x="1505170" y="1327139"/>
                  <a:pt x="934426" y="2663062"/>
                  <a:pt x="780544" y="2881893"/>
                </a:cubicBezTo>
                <a:cubicBezTo>
                  <a:pt x="663340" y="3060306"/>
                  <a:pt x="531858" y="3151435"/>
                  <a:pt x="358803" y="3259525"/>
                </a:cubicBezTo>
                <a:cubicBezTo>
                  <a:pt x="113693" y="3259525"/>
                  <a:pt x="3" y="3055235"/>
                  <a:pt x="3" y="2810125"/>
                </a:cubicBezTo>
                <a:cubicBezTo>
                  <a:pt x="-1453" y="2398323"/>
                  <a:pt x="581312" y="2042024"/>
                  <a:pt x="579856" y="1630222"/>
                </a:cubicBezTo>
                <a:cubicBezTo>
                  <a:pt x="581312" y="1253253"/>
                  <a:pt x="-1453" y="820780"/>
                  <a:pt x="3" y="44381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E2D9340-9015-E735-C1F4-427A3D89190E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CF20D5C-E4AD-DCAB-7B20-269F59AC0DBD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ADC998E-E686-CA1E-1E0D-71A2F71E1AFF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5E83394-947A-BA42-F9AF-A8EBCDDC0ECB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C782FE0-9DAC-7FE6-669D-9584532C04EC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B517FBA-6943-851D-E16E-9394E5700A5F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E8322DC-1C18-6914-EBEA-5999295330FF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2FF4F131-87F4-C2B6-804B-3A9556FF7DFB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781E1AB2-8816-90A5-3C0A-3A9EDDF15298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B4CA370-4D09-D4E8-0268-9B594EE575D1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8B54F56-96BD-7811-D481-02A14D8C43BA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E4DBD0ED-E007-CDBC-2A0E-E237749AFB7F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ACEE44B6-69A7-781B-3B40-8D44BC1EC11D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29ABB95B-CDAD-C421-00FC-C5B89F278EBD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B9F30493-EC6F-F075-A7AA-18964B9A4A99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DB8F0E82-A826-52BD-58F1-69D85A6214DF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20188922-074A-016B-A736-DB517BE71384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19F65840-C64D-464E-B363-2920E5CE6DCA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24C3840-2F34-A2D3-1942-5B225B056018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0D84CD8F-80BE-7EDE-71AE-BC03BD67F5AC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EAB5B956-8976-124B-6DD9-8DA1A1108083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FE690C07-BDA3-B967-A376-E652C83F31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9F76754-8B69-68A3-C4EC-CDA80A4E6A11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7335897-A3FB-BDF2-40D1-0FBC38766E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C9BF94F-96E6-409D-8D67-E95255373893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1830FCD-82CA-850B-B1BB-7D6594A43865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A90AACF-8F40-AD50-CCC7-3C01BD88BC59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7F3EF1B-2B21-BC7B-8CAD-38BF58D77F9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2FBFD55-EAD5-FE5C-5CB7-5D912CB470B0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10EBB51-0E82-0D45-2462-EF87752687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8003F1E-AB67-035B-F1A0-8383A9F68D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C56A9BB-6080-627C-E437-800911C701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8385DE0E-4FA5-9720-0E5B-9BA48F36D128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2D3AB64-E664-819C-F051-48636985EBFC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33A99296-2C7D-7566-56AB-1C01F37B56EB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4C917B2-F0DC-4A79-4F1D-A5807A0459FC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42815FE-9C31-058F-4170-00AEE9DDF501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77149227-BB9C-FC8E-789B-AD979B9F8205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9AAD576B-1CAA-69C0-1946-7900C08A74FE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3C35D137-612C-ED68-E1C3-95065C75CDBB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F6E636F-EFD3-F9A8-B3B8-78953EE6E3B2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4F4978C-FAFA-0991-AD15-886ABD8163DA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A24F0E0F-3CFC-BC50-29BC-BDB29DC8244C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963C2717-2AD3-7AAE-D143-837B6391AAFE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9431ACF-D280-D419-8895-2122CEE0FE0F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A39697DC-0743-159C-B75B-41952F828F05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558F230A-0B16-42D6-7A7E-C5CC8B6175DB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AE18C07-CDC6-FC6C-9F94-49D6847F127E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44BAE9B5-97E4-9961-9C3D-92388A79DB4D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61DA59E-3AFF-BC25-0D4B-0CF3AC22A593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73AFFD18-63DA-4A3A-96CC-82074E8BF67E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4E09E8D4-975E-ED44-CA67-1D08A3105156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21ADE784-C6FA-DCA6-E7B9-4ABF976DC97E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FC4EED70-67B1-0060-5EF4-B58586B5A349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EDBF32A6-F9F0-7722-4E27-6C822274335E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449F53E-A933-12B1-E539-C44E21B2DE54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11423561-EA61-5457-5F82-2E9CC1A8446A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EAF64A61-7358-D178-3167-2FF4BE1652AB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71650D89-78FE-BE28-9900-F5B32A72418E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7CC47696-1435-0900-E95E-2435D0D72F3B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5E27BB7-F268-4215-BEDE-6AD5F4D43679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BB02FA48-930F-D04A-9949-AB398CAE2522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AFA45DB-E718-8F61-94DF-8BD5C77146FC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E34BC0D-A5EA-C27D-2AE4-96B330AE7CA7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7A1C413A-F26A-37F7-ED1E-56961DF61CCE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20E84AA1-497B-9FCC-3052-1B41DF89E85F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F6465C1-F00F-126F-145E-4DD7732982FB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A630306-9B21-7A2A-EC48-CA38182FBCD6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D581BE25-CAB5-0DF5-AA35-4E8735C3DD55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E44F659-D983-AA05-CE0B-4CF32D5E546C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98DDF3C-8333-C3E9-08F8-AF4B8E1026BE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50A8048-99A8-7BB0-65EC-C175366C58B4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94FA03D4-1838-52EE-86AD-73B4AEBF4613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974B9DF7-821D-4A46-F79D-BD1564245E89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73995812-160D-5EC9-EA1F-B490533AA494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AFC4999D-298C-3F8E-9879-247C6C176AEB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1F3EAA6E-A3F1-3825-9A58-6A760903AE1E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F5443A8-60BD-A50E-1DE1-D61284DC1F5C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7D2DA4BA-4D1C-7C38-AD2F-9B4DE17824DF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FC83C93-5DB5-537B-3165-DD7DDD6583F6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4389DBE3-9B64-3E72-C72D-27236E7EC7D4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54ECFCA-DFE2-EAEB-8E39-C034891AA466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3B71A9-850B-761A-E3C3-317B7C579E9D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3877FF-8C07-55CF-DCC9-4842B94D1C15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AFAF73-E23C-4A21-59E4-6771D0240E95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47EBDE6-24E9-1C70-5997-97663DFD5B3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EF4B692-F8F1-E5D0-D79E-9CD3D9FCB71C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D959787-FA18-E489-71B3-35BC0E2FF0D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1B446F0-8682-77FB-BE46-E3291A712404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E074AF-2D2C-A8C5-E268-BEA322F59F36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F49C3B8-98C9-2801-2682-21026CB76C6E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2FB37387-1971-62EE-9138-74CD15421FCD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F466E3E-85BC-D46E-5299-75F514735D07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C2E9CB4-B95C-6670-C713-409B923C43F7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4440F425-2026-ED57-40A6-A7F1328B392D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2091E774-C603-83B4-9E91-B15DAE16B989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08C90F7D-13DD-143B-F6DF-272C48EBF6AD}"/>
              </a:ext>
            </a:extLst>
          </p:cNvPr>
          <p:cNvSpPr/>
          <p:nvPr/>
        </p:nvSpPr>
        <p:spPr>
          <a:xfrm>
            <a:off x="7626000" y="1224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701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10EB2-0E8C-A5FD-E6C6-75684F619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07F59D86-AB4B-C526-6645-512E98374807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28E0736-5EEB-901F-992F-81A3CD379CAE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1951BDE6-DD99-D7BA-2BDB-988823E109B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DB31948-436B-42C7-4400-2FD8EB8E1ECB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1FA4490-20E3-9D7F-EB48-509C32278E98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84F3EBEF-D958-2787-1779-66884BE2CF86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9CEB86FA-01CF-54AA-3253-23C33D56A7B8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430AE5C-BAF1-7C2D-5B5F-33A5F14F90D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8DDD5597-9519-799F-A223-A9F9DDD6BA25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1053F1F-694E-D5B7-E64A-E988B04EF636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69578B0-61C8-0AAD-04DA-79DFD6157CAB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AB5BBE5-F3BC-E038-E372-75014CC54071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AB5821B1-75D4-3F63-146C-8B94576152E8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4C9F0E99-A27D-FF55-472E-C84C3242572E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31DF2A1F-AB32-3FA9-DF04-047B317A4503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467A3B2C-EDF6-BA84-1F9F-36E215D4A6B3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15DEBD19-FA04-25CC-CFD6-0B428EDD3AEA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8A49E9CC-D677-0F09-165C-DCEA8385E9D3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0DFC889-FEB1-5E2B-5E3E-CAF612980DEE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D9692997-CE94-5CAF-9C07-22FA651A7285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B219DCA6-C18F-79A9-AAEA-4B19B651F25F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143587B-2817-6A8C-1E53-3B2CF0262863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FA4DC54-2FD5-6B3E-0208-91291FD68D83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EFB2A4-6AAF-4979-9228-869B15DB4C9C}"/>
              </a:ext>
            </a:extLst>
          </p:cNvPr>
          <p:cNvSpPr/>
          <p:nvPr/>
        </p:nvSpPr>
        <p:spPr>
          <a:xfrm rot="18019603">
            <a:off x="5512893" y="58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1A36C61-C21E-FBC7-7D21-024EFC5542FE}"/>
              </a:ext>
            </a:extLst>
          </p:cNvPr>
          <p:cNvSpPr/>
          <p:nvPr/>
        </p:nvSpPr>
        <p:spPr>
          <a:xfrm rot="18019603">
            <a:off x="7312892" y="193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DF0CEA4-FD26-27C1-9655-343DC9F20885}"/>
              </a:ext>
            </a:extLst>
          </p:cNvPr>
          <p:cNvSpPr/>
          <p:nvPr/>
        </p:nvSpPr>
        <p:spPr>
          <a:xfrm rot="18019603">
            <a:off x="6592893" y="3280519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B8D6EAC-455D-6951-90EE-F523436ADFC4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41D8226-0AD1-3630-055E-246BCA6CDD59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9035B7D-3D57-AECF-131D-C16FE02B405F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3E6FFDD-4D0D-B798-1718-B66DB5256FD2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491ADD41-61BA-229B-BB96-ECA3DAC3870E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1AED27A-2654-A614-4E76-8DDC2940E7D9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3BD4B4A-0DEB-2103-6183-87DC5DB1E40E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D7D338F4-FE63-755A-4855-B6C35326D45A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6152DA4-9A1D-59D1-0B4D-72B084A4102E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B75D26A-CD97-2C2F-9DAE-DD966B81F241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6A1B801-5034-B48B-320A-4F188E5EFEFD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5D05C061-37A4-139F-027D-223F020FCAA5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4B8350DA-28BA-B1C3-F788-69C4257F8EA4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2C121EC6-0D5F-9D7A-C2A5-44D9BAE4E58D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90121B3D-777F-34AF-AE32-169B39482782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AA73BADA-7EC2-C5A2-90A6-457D78523CE5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D354C4D-3C70-643A-FC43-60E83C36C179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7E308C06-A074-A8E7-495A-76A9A7C619EF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6D73C34-5615-F2E6-76EC-3D6A289C4BFE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B35DCFE7-DD05-C91A-4F55-2C3E6FA4405D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450BBC0B-B12C-266B-496A-CC0DF684A246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28DFB7F5-1A98-3F07-BAAA-608F3AF013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F433EA2-FC26-2D72-9574-379900473D35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844B7DC-D078-A240-D0E5-3AA19EE1E0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FAFD8B5-19D5-D44B-DAB5-B433E1FE3A3B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33388AA-2D94-72D5-D84C-83AF0F1229C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A531540-815F-903F-B20A-D1031103DC23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CB65F4C-C523-38AF-B34F-4A4272C6DD71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126F3C9-409E-CF2D-0BD0-5D14AE019CE6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65DEE42-FCFE-732F-5E3D-93D82A0AA5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D1CF7E7-E7A4-8500-667E-09CE1C3E5A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5B1424E-AD1E-C780-AAAF-C8016C025A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2ABFCF6C-D7C0-4EBE-1BF0-CE749568E331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56384EF-51E4-9CB9-1DBB-77394ADBE16D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BC4C39E-C028-23F5-A391-9D05313C956F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3565BE5-96DC-E423-8E60-FA30099DE782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D970EF8-B8B3-25FB-991A-C41AC4CECC7B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9D620F2-000D-DAC8-9283-4900F317B554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75B4D5C-05FB-054C-0C7C-188BDD325B97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12F6EF70-C756-56AA-64B7-0F70A66E0B60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80B35A2-D3FF-96A4-42D7-D3A3BAA333A2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91A7E56-7A73-9D48-D084-155ACE26D910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3C31EB03-62AD-E9BC-D7DD-25BD5FFE644C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CBB9437-014C-277B-D8A5-BE39D04472EB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C8B5938A-0041-B22E-86C1-0BBD6717482C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13BD97DC-926A-1FB0-7AFD-430B8A4F3CDB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DFA52874-4AE3-24C5-EAC3-300DA8462950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F66AC7A-9D54-3285-9E2D-557864100446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207EA8B-2029-3C79-8BAF-E5BA3BB84F52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96C489B-6A22-6FDD-F2C6-7F439ADC5B4C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987574B3-1B2B-E2D6-B813-32AB286F2B77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033087C2-DC46-BA21-5AC2-CE7CD8DAF3E1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7F7FFAF4-84E8-11D6-7717-82C5E580334E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47D3E26B-C5D2-4508-1BB2-0D5313943A4F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BED69E6B-09BC-40AD-1524-0AAE97FC5ECA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AE692BF3-C163-C63D-F9A6-7DCBA7C7649F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0BE4970-3C69-F736-99BA-29B3B5C0F471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C14C3ABD-301A-225E-4172-F4009E7CC8AF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FDFF9549-05BE-5E11-417F-71D96B7A298E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04900DB-8BEF-76C3-3020-DEA3D5A3BCB4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BF180548-EF39-703E-EE3F-E05F80116EC1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76F486BA-7016-039D-B67B-D30390F42B1D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EF0B482-BFE0-063D-0AA5-BA6B5DD22C63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AC667EEB-6886-D54B-8308-8F705125BB5F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2C6A7B8-0DE0-B66A-09EC-886C10DD049A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76AAADE-B272-EAF7-5F48-38DAF10022F5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A31666A-7FC6-A784-3283-9B323F3DFE87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90B913F-F44E-85F8-C8AC-259ED29CF6C7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6C5366B-D4C3-C565-B076-C35833153C5D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7A504D7-47BC-9490-8F0C-7A8B12F24FE4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147EBF2-F03D-9525-6EF0-8419A34407CF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02A88200-F70C-5F8C-345D-775CED7E0E80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311BCEA-B1C7-AE39-ADD5-8C64CE1AF363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E190BA2F-7F06-2451-C1DC-715EA12654E9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D65B045-DBDF-AA3F-0194-031C279A794D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532065E-0125-B170-BB8D-4B0D8699E439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5210B6B8-A3AC-AED1-E43A-2AD862455293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0F5116B-D695-70AC-D44F-E6323B7C7DDB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DE80B42-25C2-30FE-6D2D-56D7440B9014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7F7A078-B2DE-62D2-A2F4-F536A64E2F0C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F495E139-F2AC-912E-2F47-C2230DEDCD8D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3FE65DA-6CEC-49C0-0251-219D28EE4781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C420FC-9CED-AE73-C699-201227F7E435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D5F462-D65D-505E-C53E-CD42A7A25678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EBADB3D-E9D1-66D2-9F0A-50B15F14EFF4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E12B03-B78D-8CD5-D02F-23D008E5CAC7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43B7530-23E2-BACD-11CD-D1B2D773947F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95852CD-A24E-0979-29A4-BAC9D18301DC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D60DF48-847B-5EFE-178E-8E723697912A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FE6B329-398A-2A34-CEE5-58BC26BB788F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128E611-BE31-F804-A9E9-3B55324CBC82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5701D8A-AC44-D160-54F7-676B592730EF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CA307B1-5CED-DD84-9849-075DC7DF3B46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A904293-5BF1-AC5A-7352-1D0B9ADD5F0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C755D706-E049-E08B-A649-8DE709C084BB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013BB60C-220F-724F-7492-F7AB96E043CF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1F5372C6-53D8-AEE9-A0F2-5631387A73B4}"/>
              </a:ext>
            </a:extLst>
          </p:cNvPr>
          <p:cNvSpPr/>
          <p:nvPr/>
        </p:nvSpPr>
        <p:spPr>
          <a:xfrm>
            <a:off x="7626000" y="1224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176138E4-0E39-CF8C-FFDE-A048955F07EA}"/>
              </a:ext>
            </a:extLst>
          </p:cNvPr>
          <p:cNvCxnSpPr>
            <a:cxnSpLocks/>
            <a:stCxn id="65" idx="2"/>
            <a:endCxn id="67" idx="2"/>
          </p:cNvCxnSpPr>
          <p:nvPr/>
        </p:nvCxnSpPr>
        <p:spPr>
          <a:xfrm rot="10800000" flipV="1">
            <a:off x="7361122" y="1489414"/>
            <a:ext cx="358967" cy="675000"/>
          </a:xfrm>
          <a:prstGeom prst="curvedConnector3">
            <a:avLst>
              <a:gd name="adj1" fmla="val 163703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1BE46763-DF0F-B7FD-9AB9-F62B718CD99C}"/>
              </a:ext>
            </a:extLst>
          </p:cNvPr>
          <p:cNvCxnSpPr>
            <a:cxnSpLocks/>
            <a:stCxn id="65" idx="6"/>
            <a:endCxn id="71" idx="5"/>
          </p:cNvCxnSpPr>
          <p:nvPr/>
        </p:nvCxnSpPr>
        <p:spPr>
          <a:xfrm flipH="1">
            <a:off x="6936954" y="1499624"/>
            <a:ext cx="1133962" cy="2147542"/>
          </a:xfrm>
          <a:prstGeom prst="curvedConnector4">
            <a:avLst>
              <a:gd name="adj1" fmla="val -24646"/>
              <a:gd name="adj2" fmla="val 113168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6F5E7554-03FC-5B9F-913D-0A476A40EF27}"/>
              </a:ext>
            </a:extLst>
          </p:cNvPr>
          <p:cNvCxnSpPr>
            <a:cxnSpLocks/>
            <a:stCxn id="65" idx="1"/>
            <a:endCxn id="113" idx="6"/>
          </p:cNvCxnSpPr>
          <p:nvPr/>
        </p:nvCxnSpPr>
        <p:spPr>
          <a:xfrm rot="16200000" flipV="1">
            <a:off x="6572353" y="164149"/>
            <a:ext cx="542278" cy="1863168"/>
          </a:xfrm>
          <a:prstGeom prst="curved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7793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5537E-3312-2820-A6CA-1B5305682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972005C-D6BD-8262-EAF8-E299D7F88108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3DC58AA-D2A9-FC9D-6CCB-8DA53805758C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408789BD-4A59-C39F-E870-5796889061C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466434D-6D37-33B6-D724-F6B10F9C74FD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BACBED19-45D7-CEE6-56EE-90321C823B2B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7C36A9F-5F67-3B0B-CC66-6C7A78D708A4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E69EB70E-F715-E81A-E94F-6D5CD2CEFC2A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93214D5E-2D5C-9F73-3424-AE3B85AF7C00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7DFF2ED8-0B91-99D6-D0F1-36EF18F0B4EE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FFDA9E2-D397-33ED-91EE-9894DA18F0D0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5B78294-4900-4016-570B-1994C88C225F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D634D97-E1B7-E338-73B6-8358EFBA1DD3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3CFB45B6-0BB0-616C-CBCD-390383FDE1D6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076367D8-9E40-F6FA-B5D4-3FAF6700DD7F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A356875-AF25-D4A1-F349-90E33DFABF6B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7A7FE0B6-F49C-125B-D740-6207C4A507F9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5AD3C2F-6FB9-6170-EF30-08C6D717BF4F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84BED076-BB81-D2B2-108D-D218CDD3C99C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1CD6B7A-EC0B-6950-65C1-1313E5591733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A79DCE1E-B13F-FB6B-3D6E-BF812434216F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09461FE-2DE4-0736-1CA2-3F0E8400FACB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EA373E4-7FA7-6A70-C885-C7A34A939175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575C365-D513-9DA1-F303-A27B50A253DF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AFC6400-32D5-AA8F-812E-247606F15165}"/>
              </a:ext>
            </a:extLst>
          </p:cNvPr>
          <p:cNvSpPr/>
          <p:nvPr/>
        </p:nvSpPr>
        <p:spPr>
          <a:xfrm rot="18019603">
            <a:off x="5512893" y="58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BCB453-B149-45C6-3BA4-4C6B0D62B593}"/>
              </a:ext>
            </a:extLst>
          </p:cNvPr>
          <p:cNvSpPr/>
          <p:nvPr/>
        </p:nvSpPr>
        <p:spPr>
          <a:xfrm rot="18019603">
            <a:off x="7312892" y="193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05D850-AEA0-AFB3-0BA5-12DFD5E9C265}"/>
              </a:ext>
            </a:extLst>
          </p:cNvPr>
          <p:cNvSpPr/>
          <p:nvPr/>
        </p:nvSpPr>
        <p:spPr>
          <a:xfrm rot="18019603">
            <a:off x="6592893" y="3280519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C3C6FA7-E051-C205-2D99-012B5017541A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4B2C236-5C49-CD27-DA4E-7D9254044B21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1DB5268-B1F9-694F-62AA-B797C7C39BF5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9081715-74D4-D36B-9BDD-8C80F3306135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370B5CB-5B62-FA1B-5D67-5C46788CA18D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CFCF54C-F288-25BF-4D1E-52F39CCDC9E3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F252F46-2776-54BD-FEE3-1512787D2009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F02811C-3940-3C0B-EB7F-5EFF6132AFEF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7E4C8C8D-F3BC-69AF-A71E-846522627707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A79E969-1D9D-D5AF-E04C-A36B547A44E0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109856B-1C75-DC80-C327-FA5910DE7673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375D5C2-BFBC-9E16-3FED-2FC0D5F8DFF7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96577A9E-0653-5C5F-C14B-064BFD94E8DC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393B9452-FACD-7A29-8B7D-CBE27B40293A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EA005977-46D7-832C-3FEF-20BCFBE590DA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DE0891D-5548-CEB9-925E-4221F1821C31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A4A5EFE-C5CC-F4A5-8D73-9704FAF63A4C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2753B16A-3A00-6764-70CC-40572D369AAA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0A42A2C4-916F-5F1F-72ED-BA9534E1D1BF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37221485-D34D-5C18-0A02-00D42A36F00A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F24F76F1-C169-1F7C-2CB9-A347963671EE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D15C4157-E68D-346C-125C-E1A438A5BE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6A42E9D-DA20-3539-3DB1-A3DFEA9B0227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08063B5-84CD-F068-D4A7-996AFF469E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F7AE390-CA74-902E-3B87-CE715FAE9A7D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9AF9D57-3F81-B068-1F26-2B0F519B94A6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FF0ECC7-F55D-38AD-6299-E6ABB217BF36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F73E4B6-3964-482E-11E6-F1B7C49E0DE7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D1FCBFE-1362-A428-0DA4-13E93C4E300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C2B27C5-4F34-AB2F-B06E-35530DDEEA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A3226A1-FAFB-01F6-34AF-E74AD1EFAF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73D13CA-74F9-A86D-F216-090EF6E393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5C2AA359-95B1-E075-8B84-7ED3D5AF5F52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C1C7A37-22AF-2036-7BF6-DC1DA8BAFCE2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ECB6E712-4F16-A595-3170-7778D8752536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770BF2A-615C-1483-7375-821CB100D40B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08CCECB-5FAE-2120-20BC-C3EF6FB913B6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08D395F3-0EE3-B6B8-65BD-02398C468E0F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4C2E596-A22E-1668-70DD-C0C875F0E476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BA9E5AAB-A5D9-3DC9-3678-CCD80C293140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AA7C7C88-021E-05D9-7A3C-7DF8ACB3C231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E2C1950C-E56E-C53C-6CAF-83DEA0C1E8EA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8F9CBA89-31C2-015E-ABF5-964B2E131853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7779BAAC-ED7E-9BF4-6D9E-BF4BDAD15AF9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74DE3CFA-94D0-B747-A8EB-512249C8E385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F79C72BC-0BFA-8333-53B4-262AB01B044E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654C826E-D39D-E644-FEBB-09386E42DFCE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E0BE79DD-7908-EEA2-BDD0-06ED9393E1E2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844924A-83BB-382F-C163-8BC17E2A24E7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542639F-EB8F-3AF9-0EB7-8E50E67F52E2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DDDB652E-7700-0D65-B335-BD892C034F78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1DCFB7E3-CC86-763A-5B71-20665976628E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29EB8673-5F73-6902-C4A6-397F8CE9F07D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0F3D874D-85E9-A8B1-6AA7-97292BB84EF8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A62F51B1-5D1B-3DC9-F835-3DBCF19ED334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DB6C921C-F739-1CB7-F08B-0C92A4C10368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267E74A6-FC0C-E6F2-E302-FEC41B61D277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D8DE6EE-B4FB-28D6-ADEC-821FB0FDA60F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0CFC9668-6EBB-FD7B-6791-B909D14F7EDB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ACCCED32-2D85-A002-2F04-8EDEFD73899B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2835245F-A97B-CCA8-4BBB-5FA938CBF934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760659E2-3E9A-4789-9E4D-A057093E5C12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3B815C01-91E0-02DA-0EBD-E347D337503C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A768CFB-1D33-A1A3-C740-1C30CF7288CE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769D1BC-1893-FE53-263B-7E690CEF05BE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E9B9EDF-1121-D445-37CD-420402D8A79B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E696582-D3C2-BD6D-3265-FBAD6D1FA4D3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B02986F-E35E-0DFC-8A52-77539E79E186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7DA5451-676D-85D0-C8BA-9828AD9B792E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C68D96A-9B1F-A130-D125-A6A62C9128FB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61679931-D66D-7EFC-1AA5-290CA6BB57A3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83693A88-53A7-FBE3-2DAB-B57E45D7C46A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286D0E1-8D87-5C04-E7E3-B36FCCC55888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9969D32-D92D-CA70-6DD3-E373223A2371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E790777B-DC8E-B966-6405-0D6A82482577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6D1DAEB1-A559-3E67-9F5D-2E9BA14D920C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BCE565A0-456D-FF7B-EF26-D85492573DB7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956FCC1-B5A7-FCE3-23AE-42EE39C715FC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E54397A-6B20-F423-B781-ADB093ABD6BD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B976B70-F1EA-9AFE-ED98-B9C5406D3ED1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DAE66A1-60D1-DFAC-B963-D12DF543612F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D3B7EABC-6F43-A373-D319-A4D575949EBB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13432F-C489-FF55-FD09-C25E7269BAC0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CCABE2-CCC7-3DCB-42F9-8E391DA79AD1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95EC94D-8C1B-67FE-5BB4-E71547596EE3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54A834E-089A-EB65-CC23-B2829FF551F9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0B0243B-13D9-EAD4-C067-889D1027AA1E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E511D9C-DDA8-5B67-21F7-111090360D2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6F1B090-A073-BB36-939E-A0F4327989A8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FA23D53-90B7-8003-B4BF-D032C5668BD7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E9EFCF8-CD0C-9471-D49D-99BD51D394D1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3B27858-5D08-ED02-BFE5-0304FAB32F51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7817D8F-A565-A806-623C-1F40CD21A490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7A3E0E-04E8-BE7C-F057-48AAC8D5416E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6BD605A2-6376-A631-0024-E28C8AD78838}"/>
              </a:ext>
            </a:extLst>
          </p:cNvPr>
          <p:cNvSpPr/>
          <p:nvPr/>
        </p:nvSpPr>
        <p:spPr>
          <a:xfrm>
            <a:off x="831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6447EFD3-A9DD-706A-8803-FD5679627981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58D73951-A4E1-DC7E-68AC-796EAF530ECD}"/>
              </a:ext>
            </a:extLst>
          </p:cNvPr>
          <p:cNvSpPr/>
          <p:nvPr/>
        </p:nvSpPr>
        <p:spPr>
          <a:xfrm>
            <a:off x="546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6058C1FC-F7FC-951E-55BB-1248E8BE244F}"/>
              </a:ext>
            </a:extLst>
          </p:cNvPr>
          <p:cNvCxnSpPr>
            <a:cxnSpLocks/>
            <a:stCxn id="65" idx="2"/>
            <a:endCxn id="67" idx="2"/>
          </p:cNvCxnSpPr>
          <p:nvPr/>
        </p:nvCxnSpPr>
        <p:spPr>
          <a:xfrm rot="10800000" flipV="1">
            <a:off x="7361122" y="1489414"/>
            <a:ext cx="358967" cy="675000"/>
          </a:xfrm>
          <a:prstGeom prst="curvedConnector3">
            <a:avLst>
              <a:gd name="adj1" fmla="val 163703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09C4C5B8-F999-4ED5-7A6C-614697D51281}"/>
              </a:ext>
            </a:extLst>
          </p:cNvPr>
          <p:cNvCxnSpPr>
            <a:cxnSpLocks/>
            <a:stCxn id="65" idx="6"/>
            <a:endCxn id="71" idx="5"/>
          </p:cNvCxnSpPr>
          <p:nvPr/>
        </p:nvCxnSpPr>
        <p:spPr>
          <a:xfrm flipH="1">
            <a:off x="6936954" y="1499624"/>
            <a:ext cx="1133962" cy="2147542"/>
          </a:xfrm>
          <a:prstGeom prst="curvedConnector4">
            <a:avLst>
              <a:gd name="adj1" fmla="val -24646"/>
              <a:gd name="adj2" fmla="val 113168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E429EC17-863B-8ED7-9589-C5BA68854351}"/>
              </a:ext>
            </a:extLst>
          </p:cNvPr>
          <p:cNvCxnSpPr>
            <a:cxnSpLocks/>
            <a:stCxn id="65" idx="1"/>
            <a:endCxn id="113" idx="6"/>
          </p:cNvCxnSpPr>
          <p:nvPr/>
        </p:nvCxnSpPr>
        <p:spPr>
          <a:xfrm rot="16200000" flipV="1">
            <a:off x="6572353" y="164149"/>
            <a:ext cx="542278" cy="1863168"/>
          </a:xfrm>
          <a:prstGeom prst="curved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77469B0-763A-EE90-5E9A-1AAE6C6E9C40}"/>
              </a:ext>
            </a:extLst>
          </p:cNvPr>
          <p:cNvSpPr/>
          <p:nvPr/>
        </p:nvSpPr>
        <p:spPr>
          <a:xfrm>
            <a:off x="741000" y="2034000"/>
            <a:ext cx="5535000" cy="103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bg1"/>
                </a:solidFill>
              </a:rPr>
              <a:t>You cannot change the past.</a:t>
            </a:r>
            <a:endParaRPr lang="en-GB" sz="3200" b="1" i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F04525-C7BD-3E8C-2697-17B1DE27873E}"/>
              </a:ext>
            </a:extLst>
          </p:cNvPr>
          <p:cNvSpPr/>
          <p:nvPr/>
        </p:nvSpPr>
        <p:spPr>
          <a:xfrm>
            <a:off x="5646000" y="5454000"/>
            <a:ext cx="18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784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CAE61-AF5C-8785-2D0D-D4FAD0633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0BED295F-2FFA-03ED-EE41-618974397C3A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E61B67D7-9987-3A03-6555-A9EE56DDBCB1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407A0C6F-A974-F3D0-8E04-6DACD5DABB3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E64DD75F-A157-442D-11BC-409426B8DB39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DD0C977-8458-2328-D698-C7AD94C95CD1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D54DB4EE-E32D-6694-5C32-F6B16CAB0840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63072699-4D51-025A-90D3-055A4E6B0A13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E0453A51-F0B3-8DFD-06F2-F3DA41882925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47C9EC11-3CE9-D641-A4EF-AA5A42A38E81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3600B78-69A3-8018-E1C5-23C8E7BD7877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DDED306-D8EF-4D20-A9E7-BDFC021D01DF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3D1985AD-743B-7C6E-0DB8-61956DACAC70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354A1BEB-72DE-7CE2-3418-2D47B87A8789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99710499-3AA4-AC68-94F2-FFBD159F487B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CA27CCF-7EA8-1250-DD29-2A1ECD7D7479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46C91D61-BB1D-80E2-57FE-14E165C67E51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4EE4F054-2FD4-C86E-67E9-0E0533066F81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73FEAA00-D34C-59EB-974B-34A36FD26E8B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1FBB3CF-F48F-1D05-AE77-B986ACA23F1B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8AC9772-784B-DFD2-1596-658104A92D33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2D43450-F4AF-B8FC-5135-1CEE79A1E334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627CD9F6-CF6E-0CEF-9515-B1B95F76930F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5E13D9-61F1-10E4-D9EF-4804C7024E44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45E1C9F-E4C4-E53D-88D1-3C071CD00395}"/>
              </a:ext>
            </a:extLst>
          </p:cNvPr>
          <p:cNvSpPr/>
          <p:nvPr/>
        </p:nvSpPr>
        <p:spPr>
          <a:xfrm rot="18019603">
            <a:off x="5512893" y="58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9AED01F-16FF-D1CD-22A5-49777BD5E663}"/>
              </a:ext>
            </a:extLst>
          </p:cNvPr>
          <p:cNvSpPr/>
          <p:nvPr/>
        </p:nvSpPr>
        <p:spPr>
          <a:xfrm rot="18019603">
            <a:off x="7312892" y="193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BB10D5E-C12E-F58D-5C2B-7892140C7A3E}"/>
              </a:ext>
            </a:extLst>
          </p:cNvPr>
          <p:cNvSpPr/>
          <p:nvPr/>
        </p:nvSpPr>
        <p:spPr>
          <a:xfrm rot="18019603">
            <a:off x="6592893" y="3280519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D81EC1A-4157-8E21-301C-BD0F41BE1FB1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5E96377-E14B-F179-CE33-C8471013F806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B77E95F-9D36-46A0-0D04-CCF95657B12E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0922417-F717-E949-6EAA-4EFDE0347F3F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92DAE06-3327-A668-F61D-1E7760456C82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D521E49-22E3-B5D9-3483-895F7948ED8D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C89DA09-8130-8863-199C-8A5363D1C85A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6297F79-F682-A579-1854-56C55C4789CA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3EEBE212-BEB4-A8D8-F2C0-A47AA2E3C7C1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DD6B904-0273-D98F-79B9-3411065B23E9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04603C2-DC7C-1A2A-B6A7-D2333D3E30C5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1B1C52BF-ED98-8C5A-8A53-39131BE05D60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AB8D9E58-C155-75D6-F104-8C81BE1D042D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E25E2908-16A3-C642-504B-E4E45106708F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A656CCC-EBAA-4F80-E464-4EB60B985525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7BA4BE56-77A1-E5C5-90BE-4555D5C2B0EA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98959F81-F2E4-D535-0227-1589ED8F4EE1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A963CD5F-FDED-9277-6DCF-A10B321F01FF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0440803D-4CDA-36FF-8A64-1A3CEA352966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7131C273-F0D6-1768-3CB9-E55473951499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315D8361-52FA-3A89-78F9-F70221ADC5C8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309EA5F2-850B-201F-ECDF-1A7FDC8B90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B199C90-5E65-61BC-F682-3F89D39E6652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0A1329C-6FF4-7380-FEA4-65DD2564BC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A469B2C-DC9A-B619-FEE8-A5B43ABDD40A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B7200A3-B767-0ECC-3FF2-5BA10DA93F69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6EE94DC-F66D-2D54-4B85-56A7991EF7F4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E6C1F25-4B93-4638-5420-DC7772305129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DAFE671-15F8-0036-DB2C-9ABE5BD6DDBB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2411AB3-0900-51CA-B7BC-7F1ADFFE45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FE6988B-A365-5C69-C70B-F40C696147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2AF0AAE-E907-9CBC-C0E7-1C43FE3221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C07FC096-4E2F-4B30-6C5E-7819D766468F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0F126F6-8757-DAC6-1A0F-C6C6C501C813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C8D06E2-97B4-CBD5-A82E-34E55B9A4FB1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344523D-DF48-6A1D-C9FC-7783069E4283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ABA6693-22B3-7741-D032-FC8FCFEDBA52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4E773BD-CB17-873B-F566-2A83413EBF70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7643906-0D36-E960-27CF-D912D7250E75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1B3C4E69-456F-2924-413C-C8666E304578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EBBFEAF-AA41-536A-05F6-6E27DC532E35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F077987E-A341-7AD0-0792-F3C37A5430B4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301C8999-50AF-1665-AE94-7DCDA9E8EB2E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1E28C4C2-241B-45A2-EEE5-98D98AC8F34E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8F55F4CC-D6AE-028F-891E-F5080E4CF3BB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F8F7B489-6DC7-4DBF-A7AA-9D81D7FEF0BC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6AF10246-78AB-F2AE-B49C-A496B9AEB839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9E65E904-B822-9D4A-C85B-84F7F63D52B9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A55DBFB9-7B42-800C-5A19-72E6FC1134D9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65F0E29F-555A-72E0-A6AC-C0BFD6A9B11C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D72062A-FBB0-6771-0584-635387FF4BDF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6F5DABB0-6869-DF4A-43FE-2F57A985853F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B8C97733-C4D5-8FB9-8706-325B3DBE22AE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916313E9-A4CC-A339-8AE0-BB1475E27A01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D26DA1E3-629E-140F-B810-49484ECB00F0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68787EB6-3BF1-EE78-6E39-1F5423EA3455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02A86B9-F3E6-896D-5B8F-B7AE15551093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1DB53B29-82EC-6439-3020-E53F0B17EACE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4E908F54-EE19-5ABD-1EF4-9D47A8E2D456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9AA743E-D628-E996-0425-87CE55588287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B6F900F7-43E5-34E8-2193-367ECFDB8E46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56C3A234-4A9D-8EE6-14A2-A02B45633D3A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0D338B0-63BE-851B-D4F6-D8BD4714B67E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1C4DA9A-BCC2-84D2-CB1F-B72A08809991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DDA0445-4BC1-502F-6051-DBC2E0C35862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7A9AF72-C005-105C-6C76-D573BD7A7EBF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57A82373-C82D-CAB3-98A7-D01292D329A9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1401D34-C473-0686-7487-2FDD2B28CB43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1ABED97-7E7F-96E4-6F78-9A769FF6F098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464E42A0-0829-069D-2378-74FD097B87AD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53DF9C10-ED2D-FDB5-6353-CBA132056D14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CBB9FD9-32FE-A090-69C9-677FE6CDBB7F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EB12972-DBC7-389F-E883-09691DB8DD93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40101677-DC73-DF03-62B4-DD87AC9ED80B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0AD25BF3-24CD-8E5D-FA3E-71D52186DC9C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42C4C23-40FE-4DFE-DFD4-3BB152A4A965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6E5379C6-FDB7-4D85-E648-AE7E4C4C1630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00AECA4F-43CB-F45D-F2B8-FDB877BAA127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60A9AB4-F88B-B271-B15F-58102195B4FE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3A572DB-A727-D637-5067-6E34C5E71B66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C82B649A-638E-9E1D-8486-F7B82A1ED729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D7BE0FCA-A578-CF70-7A16-E613C6E8E857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18BDC4-DEE7-8972-BC1A-19090FDFE2A0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499D31-B450-9162-FC3F-25177124A522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07ABAF-40BB-2700-0EAF-BF240B0A9E04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19560AB-5049-BD59-FF74-496BF2CD7E7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971F9A3-1FE1-3EB7-499D-F5BD107C6217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09ADD70-D23C-B23D-EFEC-F2733034A1F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A2F7F15-019C-E730-20D2-B2D7722E1ACB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650D358-F0F0-61DB-A5D2-BD183D9A87ED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8CBE2AA-A4E7-BB0A-0688-C0B99336230D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4A3466E-2285-5C1E-5A13-FA68368D7D12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9275B21-3AE7-7AF1-EAFA-473DD0C014D0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470A829-C500-562E-0CEA-263535F0846B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54B50C99-46B1-F036-5769-09BA078E2ACD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5981D733-B0B9-7BFC-8104-0F48033BFEF2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C2B17614-86E7-188C-75D2-86E956B4AE79}"/>
              </a:ext>
            </a:extLst>
          </p:cNvPr>
          <p:cNvSpPr/>
          <p:nvPr/>
        </p:nvSpPr>
        <p:spPr>
          <a:xfrm>
            <a:off x="6546000" y="32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F778D589-9AA3-FFB7-723A-20CE0058E020}"/>
              </a:ext>
            </a:extLst>
          </p:cNvPr>
          <p:cNvCxnSpPr>
            <a:cxnSpLocks/>
            <a:stCxn id="65" idx="2"/>
            <a:endCxn id="67" idx="2"/>
          </p:cNvCxnSpPr>
          <p:nvPr/>
        </p:nvCxnSpPr>
        <p:spPr>
          <a:xfrm rot="10800000" flipV="1">
            <a:off x="7361122" y="1489414"/>
            <a:ext cx="358967" cy="675000"/>
          </a:xfrm>
          <a:prstGeom prst="curvedConnector3">
            <a:avLst>
              <a:gd name="adj1" fmla="val 163703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8707A2CE-750B-6C22-9775-C67B25EFC200}"/>
              </a:ext>
            </a:extLst>
          </p:cNvPr>
          <p:cNvCxnSpPr>
            <a:cxnSpLocks/>
            <a:stCxn id="65" idx="6"/>
            <a:endCxn id="71" idx="5"/>
          </p:cNvCxnSpPr>
          <p:nvPr/>
        </p:nvCxnSpPr>
        <p:spPr>
          <a:xfrm flipH="1">
            <a:off x="6936954" y="1499624"/>
            <a:ext cx="1133962" cy="2147542"/>
          </a:xfrm>
          <a:prstGeom prst="curvedConnector4">
            <a:avLst>
              <a:gd name="adj1" fmla="val -24646"/>
              <a:gd name="adj2" fmla="val 113168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4179AA7C-5F59-5DCC-1487-0D00D83A601B}"/>
              </a:ext>
            </a:extLst>
          </p:cNvPr>
          <p:cNvCxnSpPr>
            <a:cxnSpLocks/>
            <a:stCxn id="65" idx="1"/>
            <a:endCxn id="113" idx="6"/>
          </p:cNvCxnSpPr>
          <p:nvPr/>
        </p:nvCxnSpPr>
        <p:spPr>
          <a:xfrm rot="16200000" flipV="1">
            <a:off x="6572353" y="164149"/>
            <a:ext cx="542278" cy="1863168"/>
          </a:xfrm>
          <a:prstGeom prst="curved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0608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EB24C-3ABC-4617-2109-5EBCDF14F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FE65ADA7-7B64-C15F-19C5-0B43CC335022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38CA50A-CCD7-7ECF-23EC-169D4E4C9DC5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A786FF1C-0A1E-52CC-2C95-0CFA782FB57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2A98DAB-BBD1-5830-AF72-4F8A8639E9C4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9997263E-9D1F-274E-639D-33DEBCB63146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5D67FCB-9B96-844E-7E9C-556F518ED5F1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A9426F55-9F40-C5E8-9ADB-E32689F1F351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6FD5D825-31B4-2DE6-A4DC-6F852903DE9F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E2E423BF-4753-07E8-11A8-1455A45C4DB7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DA8AAA52-0726-D5C2-BD74-0B0B25C91F2C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EDFBAC6A-7D27-4BAF-D0CF-D0598E5D2DDB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D2A20BD6-8CDB-ABA5-4E02-BD27D7F80E47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13E4834E-7987-A0FA-9C99-A49407DC4FD0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702355DC-06D6-C3B5-DAFE-882A05CD1858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16A8C09-6AD1-D937-BF00-F686BD82FEA3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726C091B-26A2-7356-B2EF-4371E5245110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D69981E6-0FA0-8019-3105-CE699151FAFF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4136FFDE-35B8-6BCD-CD28-0C0B64BAE3B4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9D47383-BCE9-99C0-1FA1-CD946724793C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C4526608-7B4E-EA94-109A-913F991704BB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AC954A7A-1088-A17E-F654-3FBCA7A4B29A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D97559BD-E70E-A5B8-846E-96484861E54C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87674B-114C-5F55-8E06-3FDE34EC9DDA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D54691-65B8-4128-9604-5B7CCFDD1DA2}"/>
              </a:ext>
            </a:extLst>
          </p:cNvPr>
          <p:cNvSpPr/>
          <p:nvPr/>
        </p:nvSpPr>
        <p:spPr>
          <a:xfrm rot="18019603">
            <a:off x="5512893" y="58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CB74C91-779C-037B-C270-362CEC17DCF3}"/>
              </a:ext>
            </a:extLst>
          </p:cNvPr>
          <p:cNvSpPr/>
          <p:nvPr/>
        </p:nvSpPr>
        <p:spPr>
          <a:xfrm rot="18019603">
            <a:off x="7312892" y="193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38E72C-389E-0DE3-E78F-CED8EBCE6418}"/>
              </a:ext>
            </a:extLst>
          </p:cNvPr>
          <p:cNvSpPr/>
          <p:nvPr/>
        </p:nvSpPr>
        <p:spPr>
          <a:xfrm rot="18019603">
            <a:off x="6592893" y="3280519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49EF8CF-59F6-A6C2-9E31-8F6AABBEC492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DEC6706-952F-34C3-E00E-E8230141AE26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30BB0C6-7400-4EE1-780E-A7C52477D6C2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64313BB-7487-C963-1349-0589DBC5227C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4B398D4A-A5BB-34CC-FF29-0B06D75C71E4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511BDF9-FF98-C6B5-01C2-4B86AEF02F7F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CAD2EA7-8D2F-250C-4939-C902410D25C2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CC2D3C4A-ED59-092B-7B21-FBE041A21AC6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AF240F74-6476-171A-B8E4-C113D85F120F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4AAC292-630D-2D83-3315-C72203ECD91D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AC1623F9-B54F-B484-61B7-A7DE85FAEB71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1D5A52D-7BE2-C65A-82E7-F1095861A21F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86ED04FA-647B-A214-3B43-551C7DE5D9E7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E9FA06DB-C377-B1AC-9C37-F5743C41A2F4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7F67B891-11CD-0260-26E6-9E9226C26E88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F95E535-F567-0759-85A3-AF95434C369D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CD4C4CC2-FAA9-D4ED-A2B0-C97654BA272E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C47D6D82-4AE6-087D-5741-36C860443B58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468E954E-FABA-2509-F583-B5BA86271757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171FB968-2B05-EB60-1D7C-1B119D370616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14DC694A-E2E6-CC13-7E00-CF20ED72E0C7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615EE5C0-10A5-09A4-D45B-0F7B73E745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1C02AB5-26FD-AB2A-D592-9C9BD348F05A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9C8856B-61C1-B3B1-6E05-E44C21A6E2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ECBEE71-DE3B-47A4-24DD-A8ABBC9B996B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C83D9A7-958C-9EF8-1A46-A14A039034ED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635A473-7CE5-B3AA-3C1A-CAFB81C98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D1DC3EC-A89C-D24A-FA9B-3D7B91FCF9CF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C4C5FCD-2910-2502-4272-702FC1BDFF4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92E217C-3169-2767-B0C3-FC089B31F5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1362F48-984A-0AC1-24C0-09161D92BC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601A64D-5BCE-5ED2-D7DF-5A3A362380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A3D997C0-5181-645E-FC2E-681D879C66CF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513EA0E-2057-7D6E-EAE3-B2EE50D71496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B2460B3-BB1A-E7C6-75EC-370C46AE512C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74F937C-E245-94DF-2A01-A7211AF10F84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EF820C9-EFFA-750B-FE57-2D6B16584B97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39AE7F9-AB6A-91A1-6AA6-3A3EB133C387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F7357C2-DFA4-66E4-196C-35D94686C54E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0D798E8-9123-C6BC-3C29-7C5796127459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F447E648-9604-0DFB-03D7-34D61B5025FA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DCB4431-5FF0-0E4A-C661-6A6E28E5D9F4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3C402D28-90D1-AFDD-3508-54B987302A22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84F5F7EF-EBA7-087B-8E17-CA3672C4124C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79FF8794-9F89-0FAF-692B-F512357FE2CF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53802897-D189-BAC1-3D78-4910C45E31F5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DFA0DB34-59FF-230C-73AE-BCFC9A51F3B5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8F01B743-4D80-E047-71CC-C92167AE02A3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A024A3F3-82C3-ECD2-8C16-1DDF5CBE6BE4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4D887064-2D15-754D-E15B-CB69EB4BCBBD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4BBC2D7-E9DE-AADA-2978-58C7360BC138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0740CBC-B4B7-C187-0DE0-8B6804340231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6786AE3E-E68B-0FEF-635F-3BAFA45634A3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07DD51ED-8F57-D959-4EC8-384EF5ED1D76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F4261B6E-3CFD-D5A0-EFAA-F2E8512790B7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EE6F9AF-1685-C860-7D62-BDA8F6BC6682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5A73819-1532-1F68-77E5-B72B0F0BF49A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3DA428FF-E909-2333-05EB-E52CEC1E89B6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2A06D45F-2A88-6E7C-6FFE-7A10DA34D96E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666565B3-C97F-E729-C363-07C8611AC8DF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F3D7F1FC-A247-EF4A-4572-42C338DAF264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B948329E-8666-F22A-F02A-597B410B9B1A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5BF77B1-B224-A338-5BFE-30D491654197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A97BEEB-23F8-3068-CAA9-6E3EB25FC447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6064A50-78E5-D280-AB2C-D2C86E9E0CEB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CC057F8-0770-D476-2E67-F8C622D93F34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23AD933-49AF-0942-82FF-39EBE4A702D7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735BA42-A8AA-E300-20B3-A0790466E7BC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210C850-38FF-A79B-0AF4-CA05F40DD2F6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E2CBBA0-28DE-5ECA-4BF3-E32611811C38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0332EAE-C90E-ADDC-E271-369ABC55FB3B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D7A0524-A2AA-FFDC-F9B0-F40F5C3E0C18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8BEDC82-D0BC-FA20-21FB-70AA9041D462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C369A763-890C-CFD2-19FB-581F7F149340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4A636072-A978-08A9-45DB-5B2A8A4BD900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9A2639D-B1CC-F4FF-05ED-67E8D97D99B2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8FAF870-F836-EEE8-64A7-9C0E84C35077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DF97BE88-AE03-5708-7DCE-0C0B3BA4F9F1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2D7276B1-796C-A67E-93CD-80AF353D7CF9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C75EB15-A887-B20A-7DF4-B44B14AE0585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F47B32B8-D16B-B217-6319-E315829DD889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AD785390-68B7-D3A1-F823-164BECFF33E0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D603DF-CB22-790F-4862-4E1E400663C0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A3FD13-5707-AE97-3809-93EA2E226294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E3133B-E665-178B-2772-B2808AFABEA7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3500B2-7E44-08CE-87C0-4C5D742BD9B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615CE20-BD45-A4B1-7770-2393EEFDBD47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334C5F1-BF63-0593-00DB-216C86B011B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6B9E73A-D481-84B2-0033-B929EF47C492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7908E4C-D604-0478-70E5-AC7684D771BD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3EA257-F4CA-D5F3-12BF-AD777CBADB9C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A7131AA-E99B-3331-8E70-4B3BDFE4C7BA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76D4EF1-AE39-269C-9908-BB9355B8CA3A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6DB36E5-278B-B66F-4745-D0CCB68D23A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8E62A0DD-88B5-850A-0F91-1953733E81BF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2021594E-B565-75CA-4FC4-2F524D5669F0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47455316-B51B-CF56-A97C-085FF3F84330}"/>
              </a:ext>
            </a:extLst>
          </p:cNvPr>
          <p:cNvSpPr/>
          <p:nvPr/>
        </p:nvSpPr>
        <p:spPr>
          <a:xfrm>
            <a:off x="6546000" y="32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2525C2FC-F810-E46F-3583-8BBBCC5DD992}"/>
              </a:ext>
            </a:extLst>
          </p:cNvPr>
          <p:cNvCxnSpPr>
            <a:cxnSpLocks/>
            <a:stCxn id="65" idx="2"/>
            <a:endCxn id="67" idx="2"/>
          </p:cNvCxnSpPr>
          <p:nvPr/>
        </p:nvCxnSpPr>
        <p:spPr>
          <a:xfrm rot="10800000" flipV="1">
            <a:off x="7361122" y="1489414"/>
            <a:ext cx="358967" cy="675000"/>
          </a:xfrm>
          <a:prstGeom prst="curvedConnector3">
            <a:avLst>
              <a:gd name="adj1" fmla="val 163703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0901E5DA-6223-C703-5727-4ECBE06F690F}"/>
              </a:ext>
            </a:extLst>
          </p:cNvPr>
          <p:cNvCxnSpPr>
            <a:cxnSpLocks/>
            <a:stCxn id="65" idx="6"/>
            <a:endCxn id="71" idx="5"/>
          </p:cNvCxnSpPr>
          <p:nvPr/>
        </p:nvCxnSpPr>
        <p:spPr>
          <a:xfrm flipH="1">
            <a:off x="6936954" y="1499624"/>
            <a:ext cx="1133962" cy="2147542"/>
          </a:xfrm>
          <a:prstGeom prst="curvedConnector4">
            <a:avLst>
              <a:gd name="adj1" fmla="val -24646"/>
              <a:gd name="adj2" fmla="val 113168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CA949D06-52CF-E980-6AE4-1AC23B50E4D3}"/>
              </a:ext>
            </a:extLst>
          </p:cNvPr>
          <p:cNvCxnSpPr>
            <a:cxnSpLocks/>
            <a:stCxn id="65" idx="1"/>
            <a:endCxn id="113" idx="6"/>
          </p:cNvCxnSpPr>
          <p:nvPr/>
        </p:nvCxnSpPr>
        <p:spPr>
          <a:xfrm rot="16200000" flipV="1">
            <a:off x="6572353" y="164149"/>
            <a:ext cx="542278" cy="1863168"/>
          </a:xfrm>
          <a:prstGeom prst="curved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73109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844F4-1576-D482-A350-4D224EC92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20774AAD-D70C-BBE1-8012-739CC0C775DB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F3B4892-5910-A4E2-425C-9B9A155A3970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FDDC1D72-71F1-6B87-9548-80DA32E53D62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E7423864-A50C-68FB-7E1B-31AF0714A3FD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13270DF-B1D4-BC3E-7536-CB7FB5280C66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1E676EDB-6B10-72CD-0E43-9B37A360FE7C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9C3112B-4B1B-A1C3-41EB-021B789ECACA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DA68AC28-8716-27CE-BF7B-CFE3DE8C199B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856BC40E-73B6-4B68-C4C2-9FDC0944AAC0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0970F7B5-F15E-2D46-E5C3-93AD2C53BE2C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48624BB1-0C26-4E8A-A255-01E5F581F573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FF551FBD-196D-7EBF-42BE-401416373453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E77E69E-8745-AA28-02FD-2401C2536DE0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54A91446-404B-FF72-4AD7-B739ABBA1DDE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BBEEA30-A808-2B50-F5B5-CA3727CDF431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9657686-10F6-751C-B00C-F8A7CDB53317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31C0F8D-D99B-AB93-FECE-9CA42FE90F5E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CEDD062-853D-712D-7989-3581CE391871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F5EA002E-AE6B-4BCB-9949-8B816869537C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75D9F749-97EE-736B-365F-2111E072E161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6AD653B9-167A-D40A-E8C5-68C863C4DC1A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7CBAD3F-F0AB-31D3-F8F6-16CF9F1E13B9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0A57C9-A712-32AB-530C-4FCDFE646A38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504964-3219-A771-03CB-89A34E751022}"/>
              </a:ext>
            </a:extLst>
          </p:cNvPr>
          <p:cNvSpPr/>
          <p:nvPr/>
        </p:nvSpPr>
        <p:spPr>
          <a:xfrm rot="18019603">
            <a:off x="5512893" y="58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7822A0-BEF4-7390-5379-47015BFCB1A5}"/>
              </a:ext>
            </a:extLst>
          </p:cNvPr>
          <p:cNvSpPr/>
          <p:nvPr/>
        </p:nvSpPr>
        <p:spPr>
          <a:xfrm rot="18019603">
            <a:off x="7312892" y="193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C708C28-E157-95E9-C001-304FB6CB6995}"/>
              </a:ext>
            </a:extLst>
          </p:cNvPr>
          <p:cNvSpPr/>
          <p:nvPr/>
        </p:nvSpPr>
        <p:spPr>
          <a:xfrm rot="18019603">
            <a:off x="6592893" y="3280519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0583B63-1323-CF5C-A62F-12AF0E57D6E4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1472225-57DA-A74C-C33D-BC48A1D0F908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769A697-1BDE-2769-EFDB-C4DABCC7B44D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807047D-D72E-395E-9E6E-4E41744943E9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E36723B-AA18-E02C-083D-A183AD45E2A4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8D9AE02-C9F7-B1F1-21C7-C25E5D970709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5CE80B72-E579-5DFE-5452-D1A1FE8B9AC5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61642C5D-798C-D42B-473F-186539848C7D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788AECF7-D441-4758-CE11-29E690C63265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1CCF264B-286F-D4F6-316F-1C7B8704DC83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6AA44375-7061-9A02-5D2D-664A8713D02C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E66FE66-DD9A-DDCE-FCA7-7E888A0A6124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A12B654-B099-86BA-2623-AED5F4783959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D4F10994-1F78-EECE-3D2B-7BA6A29AD39B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0CD5AB0-2403-3F87-17DB-13C4FE48F22C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402AEDD0-C4F6-1712-FA68-66BB3CBDCCEF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8C03DE9-63AF-01FD-D182-C692D65CD093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68B4F313-64DD-7BEE-C605-8240C9102A2A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3A7073C4-A0BF-ADDC-9081-2964C27F24BE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8A7C1A1D-7AB2-0878-EEE8-EB6607E82F29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793B99D-4E7C-7B40-1E34-3AC795E516F9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835582B6-3AC7-E547-7F2F-5B725EEFBF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33B2F4D-DEE2-782C-B27F-415D3AD78347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42163EB-999A-3B29-A24F-9DD16591C8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5053958-B444-B249-E010-C79DCEECA18D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E07D270-9081-64A1-30F3-10224FA63275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1CDE739-73A4-7172-D6D4-9A59E485175A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5D8EC98-2D2F-CEA3-3E9C-EE4DA256398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D8C52A6-6E3B-23A6-A2E9-846AC6BC71B0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29BA4DC-A80A-58E9-E893-B771FB36C3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CD01BA0-3F3F-084A-2F4C-790D31D0AB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C1A518F-86CE-A081-516B-95130DDB1A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BB20656C-3716-9816-1F46-88B888705622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92FB255-FAF7-99B1-F6F3-27B8F02F236F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1BCDB09-12A9-A4FF-219D-3DF6C04DEEA7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B9B9F5D-29DB-9B77-D11D-AA6C42B97B13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7D007413-7B95-66F0-3B91-7CD8C11A4148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68E3369-3CE4-7F36-C362-814D260B91DB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19D185A0-E9D1-D28B-00DA-B78390BDC2EB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16885F8-3960-2D2F-D100-BA37C673845E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EBE72EBC-1936-EE55-BB9B-F60334D1ECFB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F63FBFC9-FFA0-6003-5002-684082C64A8A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5E3C8A0A-548B-252D-E819-B9A0C0F013E3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233979E6-BD56-A643-7BEE-721C56723F48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40699F79-88B6-A74A-540F-33DBA151B1D8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A9146BAA-52F9-8671-2C18-FBFCAB96E458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B91BA6B-474F-3350-D7FA-5FAF35466E90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D0057634-EDB9-AC47-E84A-3079DB52154F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AE7DBFE8-3059-0F42-46FE-7D365038F3C2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D49BC6E8-CF1D-31DA-D953-F3B7776E97D5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D1623CC6-A06B-A8C1-8695-55DB8A2D8E5D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DCAE3CBA-D232-EBDB-0DEC-6EDC76EABB81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211F4C7A-57A9-969A-C81C-7130D4A31A6D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A1A8295A-40CD-8C3E-AECB-ADD379CBE527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053333C3-D130-0899-3E9D-8683B268C1A3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E898A32C-C7C4-317F-E103-B48573DCEA81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929C6CB-7876-7334-52A9-2AF8AC9466BC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8F6A2C8-4385-F42B-D7B4-1DFB53179E27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7DD1E812-5516-5804-9F62-7568E2562BCA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4D351747-5360-480E-3D31-0E7ADD49A038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A3529E47-C169-40B6-5935-51F3F6A4AF20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D3CCCF62-BA92-546E-754D-EB886033766F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2C628D3-28CA-5F1B-6E3F-71351688AA87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29D7645-8218-3AC7-1A75-06C67A3F1717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4FD9C8B0-2B05-7688-24EB-7A5E5C63A23D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AA16922-9096-CCE0-B6FF-622A138107CD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FB6562B-E05E-8F1D-7F00-4FC5C4061CA4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9ED470E-732C-4196-A91D-4660F9401E73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84A32BF-1D06-96DF-BB5E-AF2555A3EA38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2CC7215-DB23-D13B-EAAD-9DCC4E2FDE3F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3857B07A-BB90-CC5D-A44D-D2362427A047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599DF48F-05A9-D382-C895-2698DB1471B0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A6B87AF-7311-1865-AF25-37A38E955A9B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71BECDAA-CDBD-0D8C-1AF6-E5BD591F46C7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A1D28379-2518-D24D-1359-CC716A0DBE6C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292A2AE-61D6-778C-B9ED-76A2F8DB17E4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684E80A-29A6-0379-A06F-205924ECFE21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45C43F63-1E44-2409-583A-2173779EDD96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EF0341BB-1A99-0828-A33B-842221141EEE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1BC7AE2E-24DB-2DE2-B730-65CF20CE713E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EA3CF358-9FCA-6C4E-D1A3-8CE5C058A771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37F06DB-51E7-B997-0563-0D7C0D556756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12CD65-478C-FBD8-1BAB-E8441EE31AA0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11380A-BF8D-C7FE-5233-B3FB7357589C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787F15-332D-65F9-C7EB-373B9BFB4A19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55120BC-667D-3718-2993-FAB62B3D72E6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579687F-3697-B08D-7E2C-CBB53DBB2E4D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9F1582A-CD70-92BA-4BA9-F3C59EF4882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28E1076-3F92-C9C1-B6CB-D6CE5CDCF294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1CCC2E8-F582-F360-B568-C80ABA547D86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E099355-5393-E92F-C081-D9D95EB3CEA3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F28FD1E-9C61-291D-8648-DDC0F23E4854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D90F6F6-D4E7-1F6A-BFE6-D8F72A05FBE5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9E47956-6552-A2E0-D013-E1BD6ED7D650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143D1E45-64AB-CAC3-A605-769DB4D83969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3CBF03FD-3016-0A51-C792-4FE2D05453EC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D5ABD00A-7B90-9E2F-63A1-CE75977CF525}"/>
              </a:ext>
            </a:extLst>
          </p:cNvPr>
          <p:cNvSpPr/>
          <p:nvPr/>
        </p:nvSpPr>
        <p:spPr>
          <a:xfrm>
            <a:off x="7266000" y="189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6CDF353D-EAEB-CDAE-FE0C-2E56A6CBD89B}"/>
              </a:ext>
            </a:extLst>
          </p:cNvPr>
          <p:cNvCxnSpPr>
            <a:cxnSpLocks/>
            <a:stCxn id="65" idx="2"/>
            <a:endCxn id="67" idx="2"/>
          </p:cNvCxnSpPr>
          <p:nvPr/>
        </p:nvCxnSpPr>
        <p:spPr>
          <a:xfrm rot="10800000" flipV="1">
            <a:off x="7361122" y="1489414"/>
            <a:ext cx="358967" cy="675000"/>
          </a:xfrm>
          <a:prstGeom prst="curvedConnector3">
            <a:avLst>
              <a:gd name="adj1" fmla="val 163703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DB6ACA52-D2FC-A8F5-EEC7-548410B6D0AB}"/>
              </a:ext>
            </a:extLst>
          </p:cNvPr>
          <p:cNvCxnSpPr>
            <a:cxnSpLocks/>
            <a:stCxn id="65" idx="6"/>
            <a:endCxn id="71" idx="5"/>
          </p:cNvCxnSpPr>
          <p:nvPr/>
        </p:nvCxnSpPr>
        <p:spPr>
          <a:xfrm flipH="1">
            <a:off x="6936954" y="1499624"/>
            <a:ext cx="1133962" cy="2147542"/>
          </a:xfrm>
          <a:prstGeom prst="curvedConnector4">
            <a:avLst>
              <a:gd name="adj1" fmla="val -24646"/>
              <a:gd name="adj2" fmla="val 113168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F986E8DF-D80B-369E-114A-ABB7947EB5FE}"/>
              </a:ext>
            </a:extLst>
          </p:cNvPr>
          <p:cNvCxnSpPr>
            <a:cxnSpLocks/>
            <a:stCxn id="65" idx="1"/>
            <a:endCxn id="113" idx="6"/>
          </p:cNvCxnSpPr>
          <p:nvPr/>
        </p:nvCxnSpPr>
        <p:spPr>
          <a:xfrm rot="16200000" flipV="1">
            <a:off x="6572353" y="164149"/>
            <a:ext cx="542278" cy="1863168"/>
          </a:xfrm>
          <a:prstGeom prst="curved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2326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09692-AC34-D4F5-DB45-ADD5D9D27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2312BCE-DB16-1594-64B6-B51A8A102ED1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EC8151F-9553-9040-2F87-96168FF00F19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330C807-3DC9-D3BD-C31D-68219E012B2E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BB409B2C-E82A-E6D2-8F91-996EBE8C5804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D8B9A04C-A32D-D940-7304-74BF0E537968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30DEF6C0-68E8-B5FA-D414-25715037C657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D95AD65-0881-BA97-6F51-B2169E80A15E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3871A139-DB2E-1226-B421-3A1ACB7229F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A8BCAF4-1F97-2057-8C85-05401BC0B2F2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5C24AF6C-5F33-33AB-B179-4471E13E8124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2A096D5B-E2D0-FB82-2C21-E9C0DFD0E8D2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35C9290-C297-154F-5F52-4BEED6BCE68B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277BC63-59C2-A5D0-52FF-4BDCF63FE7A4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1B0BAEDB-08DF-6B87-8201-3988C781E79F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13271BA2-79A0-9732-2D4C-7C45A95B9799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4118018-4779-24C2-47F4-35606BE708AB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9265440-E24F-1006-8AAE-C7BDA00EC42E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EE1664C-33B7-060C-472A-532736801F22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7CC24339-2D78-EDBB-E083-E3002646A5C2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D4DDFFC-55C8-AE50-57A4-688716F45439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1B4722B5-E746-7D58-E59E-0D46435A179D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93161910-8D99-B81A-02E2-AE349381C9EE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E84DFC9-B6A5-D3EF-0038-ADC27DB2B363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2DA61F-886A-8E07-4817-7666710BADA8}"/>
              </a:ext>
            </a:extLst>
          </p:cNvPr>
          <p:cNvSpPr/>
          <p:nvPr/>
        </p:nvSpPr>
        <p:spPr>
          <a:xfrm rot="18019603">
            <a:off x="5512893" y="58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E44E432-5481-F97F-1BAE-0452F78F3F7D}"/>
              </a:ext>
            </a:extLst>
          </p:cNvPr>
          <p:cNvSpPr/>
          <p:nvPr/>
        </p:nvSpPr>
        <p:spPr>
          <a:xfrm rot="18019603">
            <a:off x="7312892" y="193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9EE5A3-3D75-8ADA-4BA6-20EA7B2B3E3F}"/>
              </a:ext>
            </a:extLst>
          </p:cNvPr>
          <p:cNvSpPr/>
          <p:nvPr/>
        </p:nvSpPr>
        <p:spPr>
          <a:xfrm rot="18019603">
            <a:off x="6592893" y="3280519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22565DE-CBA2-ADFB-DE3F-3DBAEF9DFC8E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69685E8-3E0D-E599-8FD6-8334F6F006DA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FD55371-DAC6-1AA4-41E5-26C732EC2902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F5AE374-4951-C4BA-E10D-A6386DA4FFD0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AF069D1-BD3D-56A7-BEB7-3831E06E949C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825D22D-82BE-6075-018E-67E29BD2C76F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4112947-3C8E-2189-4B35-9D08674709AA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99E12F9-9BA8-53A0-6485-FF2653D5F7C1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6E3BDFD-9C82-3959-C60E-F60064D3AC1B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5181BE6C-AC1E-D0B5-5DC2-4B2005CBDD98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86457D48-069A-EF6E-3A41-957BC429A561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32152102-141A-34B2-615C-16C8F28BA409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30EE3D6-FFDF-069F-7571-C5E26E8B6795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F9B00D24-026C-2366-360F-2757D9DC2C2A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F7EEC3E4-EE79-5557-9D33-D3BFE04E1CB1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2E5940A-B4F3-63B4-2EB4-E83B4E012DC2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E3C612C2-C3A4-F6CC-C297-95A8D3CF0D8A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274497CC-1287-611D-236D-9D19687631BD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BF77133-93E9-6DD7-AF32-8DEE28CFD3DF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EF709AD8-737E-9FB3-3045-EF065EB48C49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3AFB417-99F1-2FA1-BA5A-75D7FD000AF0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E9ECDCFD-E588-1523-DB9F-F6AE72623D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2726EBA-E71A-7629-37AF-C528B133E9E2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EF387B2-6BC5-B75E-E6A0-95D36F745C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D058357-7786-AF5E-D340-633A4CDD07E8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9CA1CED-69C4-6642-A5D3-48AFD3B3140C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3C72992-0D0D-F54C-75A8-B256153CD3F2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FD7CB0D-A07A-C0A5-3F65-413EC383CA55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2FD4C46-E69C-1186-6D3D-AFFC7E5F1E7A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C95C5D4-2E6F-49AE-E6F0-C745874855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F97BC37-731E-EBB1-526C-390E3CAD21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BB26938-ECF1-8638-59CA-33A09AAFE3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08032F38-0C24-FDAA-A288-AFDE225C9FF1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8DABAAE-E214-7E6D-CADC-E8811F512104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6E9AD00-1233-CBB5-9E87-1CBCD648F053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4A4E78B-6158-8D06-154F-76D24FE4F63F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7355E7C-5FD4-CB3D-FBF8-ADFC8EAE4189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1AFABD0-F312-DBBE-1B65-675AA4E8BF56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AAEA0EE7-80B1-DE88-0479-BC63561926FF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5E2C96A8-77B7-034A-552C-7961FE465C34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54CC126E-C7EF-3686-7627-FD3CD8645DF8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40766B16-C406-8720-D293-7160E4C08C65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730F4C7F-C239-90D7-0290-E930EBE790A1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5E486491-8917-02F0-D332-EEEDF3BFBADB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7DFEA806-2C8A-8C8B-0701-329651533566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B550C4F4-CAD7-BCAB-1835-9EAF9C027383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B925CB56-7DFF-2F91-28C0-21646E5D0E8B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C6A9519-E4BE-B496-FAD3-056E91F4F899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5E33D78F-5E0F-BEB1-0ED4-604CD746A15D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1C38428-D1CD-0305-6AB7-026B8FA38A61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2C5909C8-F881-49E3-448F-82976BC5CF80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BE702AF1-3FFB-E82C-B4D3-E27E45F01AE8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1871C9BD-CCC8-5134-8442-B9FDD88B810D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D82DA7FA-0D7A-F858-1D8E-1960C548EAFE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3A9267E4-FB3A-85D0-A663-1BE86A882347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22A723C9-6D77-9130-F54A-5EDD7CC3E578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2ECC3DD-10C7-5634-C18F-E952D1BF4297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177EF51C-C5FD-30C2-9CC7-84469DFE794D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BD9C84D-64D0-9F72-0AD0-3673E35EB45E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5541467C-21ED-E94E-87F8-F3B42A844D56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5AF87961-9EA4-2993-4E2F-E5FF467B78D9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5C77CBF8-AE39-3852-CC10-E22CDF3EFA03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C5D214E-57E3-CA6E-E082-F5172A2B468F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22CB2D2B-4273-8596-2242-3F7764D1F41A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0D6B4BBA-99A8-43B7-633C-517A2E45D21B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35A033C-5C68-CB5C-19A6-41B7A447C50D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275DF76-3618-E12A-958C-2C511A8A503D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2F4BB8F-AF89-ACC5-AA06-405BECD7AF98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E6A2A9E-A270-841B-DC60-64C50072317B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FEA4FF1-6116-CBDD-0FFB-C74F5EC34DAA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6A5CF585-9A44-C79D-DFB6-1B90E7729D81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05D0EFB-2CB8-C321-9D04-1EF59B936DF8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989F2F7-E0DF-524F-F202-4FA139CB0CE2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52ED17DC-91DC-E98D-EB07-AAC0A26D968B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68E0F32-077B-080B-80AC-1CC45215E344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132FC3F-08B5-70B5-5C9A-96BE67681D70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C2E74E54-D1A7-8B0F-55D1-C28EB198F0CF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5A3C64F-25F1-6A8D-BF9D-9746723BA751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DD6F455-311A-14FB-D4F8-F52337BFFDAE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B33CE035-6ABA-45C6-A2CC-BD48FF00DD3D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4D916405-FAAA-3990-1CA9-7E19D020FD35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A31B6788-A550-6E3D-E9A3-37C43FCB2058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AF3973-24E4-CB08-4145-3A2F0ED3597E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5B4338-4269-8350-B63C-552DAF1035A5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C25CCB-01B0-0DC9-72B7-CE76F735BE6B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7B924F4-2FCA-D30F-1D90-8F0529CC4D95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A1EAD5E-D43B-1136-97CC-003408E48C1D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7A98E55-D63F-1DC9-AD30-684B59987660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5A39557-779A-4E93-2498-DAAC15AF9EC9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CE089DE-357C-49E9-A6AA-F627BFF21AFC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7954EFA-9AB4-3789-27D0-1DC6E853D321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F89A4F0-6B28-A482-7F6A-4113DBEBE308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629E0CD-59ED-5E29-6C6F-7E6ABC0927EA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26EE38-777B-342D-D096-0DC87FEAF93E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B24C4989-353C-F841-47F1-E9ED5162ED99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F0F23569-42A8-9E66-1447-AF88AD2D1587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6FF9F937-BEAC-9D2B-0D85-342872A6F634}"/>
              </a:ext>
            </a:extLst>
          </p:cNvPr>
          <p:cNvSpPr/>
          <p:nvPr/>
        </p:nvSpPr>
        <p:spPr>
          <a:xfrm>
            <a:off x="7626000" y="1224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26EF34FD-4920-C84E-2DA5-749763935379}"/>
              </a:ext>
            </a:extLst>
          </p:cNvPr>
          <p:cNvCxnSpPr>
            <a:cxnSpLocks/>
            <a:stCxn id="65" idx="2"/>
            <a:endCxn id="67" idx="2"/>
          </p:cNvCxnSpPr>
          <p:nvPr/>
        </p:nvCxnSpPr>
        <p:spPr>
          <a:xfrm rot="10800000" flipV="1">
            <a:off x="7361122" y="1489414"/>
            <a:ext cx="358967" cy="675000"/>
          </a:xfrm>
          <a:prstGeom prst="curvedConnector3">
            <a:avLst>
              <a:gd name="adj1" fmla="val 163703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DFCCEC50-5EC6-AE0E-5D90-E9E1F139FD96}"/>
              </a:ext>
            </a:extLst>
          </p:cNvPr>
          <p:cNvCxnSpPr>
            <a:cxnSpLocks/>
            <a:stCxn id="65" idx="6"/>
            <a:endCxn id="71" idx="5"/>
          </p:cNvCxnSpPr>
          <p:nvPr/>
        </p:nvCxnSpPr>
        <p:spPr>
          <a:xfrm flipH="1">
            <a:off x="6936954" y="1499624"/>
            <a:ext cx="1133962" cy="2147542"/>
          </a:xfrm>
          <a:prstGeom prst="curvedConnector4">
            <a:avLst>
              <a:gd name="adj1" fmla="val -24646"/>
              <a:gd name="adj2" fmla="val 113168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29893345-A621-D886-F841-403CD3F2C66B}"/>
              </a:ext>
            </a:extLst>
          </p:cNvPr>
          <p:cNvCxnSpPr>
            <a:cxnSpLocks/>
            <a:stCxn id="65" idx="1"/>
            <a:endCxn id="113" idx="6"/>
          </p:cNvCxnSpPr>
          <p:nvPr/>
        </p:nvCxnSpPr>
        <p:spPr>
          <a:xfrm rot="16200000" flipV="1">
            <a:off x="6572353" y="164149"/>
            <a:ext cx="542278" cy="1863168"/>
          </a:xfrm>
          <a:prstGeom prst="curved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6985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E521-D74D-E7A6-42AA-00B648EAE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64967A3-BD62-569E-D438-F01DD546C4A7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4AC52B8F-FBDF-E05F-FDD9-73BCEF605A3A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C989131-E716-8A21-D022-EE5EC30DEB67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D75BC58-EA5F-1BC5-7DA8-2BBE265211C2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9CAEA1CD-B9FF-D1FD-3F6C-1B951F688714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9B0D921A-7118-5C3E-5E83-BCEC955018D3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22D0AA00-15D6-402B-0570-E71FFBF96F46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0814866A-C10D-0820-45BB-4B5CBCB9B74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9BCA2D5-0F3D-2E54-1C92-3972515714B9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959F303E-0DF1-DA40-BCA2-8E70E8202CC6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06B254CA-8B39-124C-EE5B-EB3B3545DA1D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EDC963B-50F4-4735-EF93-5E8A4E4E16CC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6D517F87-265C-B2DD-7FD7-EC6CF48D2179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391D1A8C-297D-5A79-DE42-476F9A24791D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773E54C-74F1-812B-D8E6-FFDC1AD21661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D75BAC82-D80C-533E-9F37-9C0FA36A59B9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EBD4A253-BF38-49D7-2359-C661E8D4A7BB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76E7E55-17E0-AFFC-B0F3-F8594AEE8853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9E9A180-A771-5291-3C25-6919F490A279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0915CB0D-28F1-2145-A68E-54D7B24A49EB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40D619A-DEE7-C3FC-3FB6-7BE50762F6AE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19D1E44-2BBC-48C5-AC02-51B98C3FE834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69BB3C-5F44-9233-AB9B-2356199D2B1E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816AED-0E2E-9B8C-6325-857915E1543D}"/>
              </a:ext>
            </a:extLst>
          </p:cNvPr>
          <p:cNvSpPr/>
          <p:nvPr/>
        </p:nvSpPr>
        <p:spPr>
          <a:xfrm rot="18019603">
            <a:off x="5512893" y="58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B61501F-3521-03E8-CB25-D1C53DABD5B1}"/>
              </a:ext>
            </a:extLst>
          </p:cNvPr>
          <p:cNvSpPr/>
          <p:nvPr/>
        </p:nvSpPr>
        <p:spPr>
          <a:xfrm rot="18019603">
            <a:off x="7312892" y="1930520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2898966-E2A4-3A16-812E-DA51B89D9348}"/>
              </a:ext>
            </a:extLst>
          </p:cNvPr>
          <p:cNvSpPr/>
          <p:nvPr/>
        </p:nvSpPr>
        <p:spPr>
          <a:xfrm rot="18019603">
            <a:off x="6592893" y="3280519"/>
            <a:ext cx="446214" cy="468851"/>
          </a:xfrm>
          <a:prstGeom prst="roundRect">
            <a:avLst>
              <a:gd name="adj" fmla="val 1879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35EF207-D192-22B3-42DB-655B5C9638FE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56752E1-F451-0E4E-290B-DCACD1EE3DDA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D69002E-75E1-6909-F172-7C4E8A70DB7F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9BC05EA-A771-1088-491D-ABAAA3BF5CE4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F51FFB9-6F34-F538-BCEF-BFAD59047EB6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000FCC9-9B0B-F029-818B-B06105F1F7C4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089C44F-E835-9254-7D29-B3B807EF357E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1E403C2-16C1-AFDC-C0DF-E28EBA46C6AE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03968AD-0EF0-A295-47D6-8DAC6DBCD0BA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398FCA3-41D2-FF27-62D5-003098FEDAD2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ABEFBD4E-2F07-2DB4-17ED-509A2BCE442E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62B0BD4-ACDE-9AEA-1C97-8BF24A9AE8A0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E2A8C767-6830-8BF1-BA78-B0F845239317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1608FB61-433B-7EDC-A391-4DE7F8AD44F7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ABCD647-5C5C-2637-11B3-B71A2FB62C9A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DE58BD4F-F6F1-F4E0-8C6F-3D27A75CD349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D9C5D36-F35D-6AB0-DC05-5CE35D62FD21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55C05238-FA5F-D2C5-7698-D7FD7470C295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C2DE696-5EF4-B517-38B6-0206DD1518B6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EF03B714-BB66-D3D6-04A5-7A115E8B83AE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BD2F6D53-96D2-9FC9-E83C-C7061EC14EF9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E40B1737-52ED-CAC6-932F-91D72F6457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E97161-B952-605B-4FA1-ACF278C12452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FB69C99-5F8A-E73E-5302-6F742B83EE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F99F5BA-273A-A7FB-266F-C423A4640175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B12F911-E04E-AA31-BB8D-6E7BB740ECD6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249A870-D8AC-56C3-C886-9940FFD0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C24645E-594A-C233-5636-80A53762CF71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083A9C6-98FF-076B-DE96-EC7826C6D95D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FF3CCB9-6817-740A-6CB0-61C46F94FA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236C840-4F91-F29F-D3D9-6F4EE89CAA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6EE1841-2CF6-ABA9-4F88-68B7F522C4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1795F28E-C674-33FA-E016-58E72C6B2D1C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AB62A46-B275-24BD-6336-BC631D2B3048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314CFBEB-7144-6F0E-A3F3-83E985BD8D18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AC8F57B-6D6A-4959-B24C-8070A7109E2C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4F906E6-D5C5-4AB0-8077-5D093D6EB7D4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B4CD254-00E9-EA80-8DB8-9CCAEE6E4722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07109EE-7860-238F-6786-9A6C86C5E68D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39DAFBD5-3459-192F-93C7-AACBEF446AF7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2E6F513-7CCE-F055-021A-C25354B60BF5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1FECCEFD-7AF8-2500-2991-41BCDFD8948C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87A5C858-6BEB-96A7-FCAE-CD7642409C29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AEF146CD-1E18-C70B-ED6A-87B527AA5D8B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8FE0DC5-5C8C-5F45-5B7C-A3656C2F25D2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E1FFBEB9-5EE7-C163-53AE-9C4ACAFBB616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B43E8A7F-0B6C-4A1E-432A-2FEA380C8E7D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F8FBD03E-BF21-D594-018C-F1CDE2ECB339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0D262B4D-52FF-CA93-B4C0-6E732EAF469E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051B00BC-083A-1631-C6F7-5558F09E027F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9658F68B-2664-37CC-1566-607E42315AD3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0F35542-1F96-164A-98FB-C65CC213555C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A4594CC5-2BAE-217B-5C24-51BB7BDB3CC0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8654140A-1CD4-AD1E-23DA-AA848042F24B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48456C9E-F38A-E383-D319-44F68BEF724D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3DCB8BF9-3F67-256E-1EEB-56A7CC9BC7EA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572214C-C11C-0830-3F3D-51D53A62F694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EA50D25D-197E-A9C1-06BF-6D5A46F4F319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A479C131-FD5A-F29B-1248-A3D69013CB6A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E4A9861A-F4FF-3473-AD57-0E44D0C68B68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9F776C5C-9400-E3C5-7A17-BB66A98DCE08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AF9999BA-0C60-04FA-E88B-72D2D0B10C42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3850544D-FB39-37B4-A7B2-D59415BBB93C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F2D49BD2-E83E-4F1A-D008-6C32605FD293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BCAC7EA-7780-7433-ADFC-1DD3F2FC6A92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3BD153C-17E6-BF3D-723C-C1154191F15E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87AEAA5-9C11-610A-BE3E-2F0F716678F6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7D16ECF-F393-F33C-857E-E921CBD6CC6C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5C2016D6-82F6-CDEB-2187-C9E78C4B7F95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9BDB7679-34C8-524A-E39A-9D2D140B724C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61D9CBE-9954-A800-1C6E-BC08E495CDF1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AE83441-1D43-62C9-C0EE-976B5151E775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1C8AFFC7-C161-8CB3-9E20-A19FC2E23810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2052809-2B8B-66FE-C7E6-85C095B71E1F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362FA7E-0184-DDC6-3694-F3D0B8795DA4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F19B1CC-4D49-6264-D0D7-9094A216B276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80EBE85-CA4F-FB2B-4A29-989DA4BB3C7F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F3E63BB2-569E-0A57-247E-7F7AFF66740C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1420D3C-BF34-2749-A69E-F4E451EAD7A1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397534D9-82B1-BFFB-AC7B-15DC52405E9B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C02D9736-775C-E2B7-86CD-83D40BF2B832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5DA2388-CA61-B870-9A6C-793D36FD964E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747262-E62A-8890-34E6-59AA359C71FD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C7683A-A9C2-D615-655B-4937BB37E79E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72E6AA-0F79-EE41-95CC-82F32C1FEBC4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381003-21F3-321E-55FC-EDAC782872C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00740A5-B7A5-B7DA-AD24-A3C146369223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5A51256-A9E9-C47F-16FD-E16AC39CC6E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A8DE0A8-2473-6324-5256-2883084D83D5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DD6BD85-EB74-5B34-28C2-A5C5A63720D8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C30B84-04AD-7A3C-691A-E2ED0FA78E53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C2FF029-FDA4-46AD-9D49-FD7D5FB692C4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AF95224-BC33-63A3-C68A-0CE6FE5EF089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2A2CA6C-038E-3855-AC32-F7FFC66E0BC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9AA9B0C0-DBED-0042-23F6-32E96D9EB11E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77B1B572-5E39-4590-409C-9C27918C9300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447C6FAC-D908-1CBF-048A-13E656744726}"/>
              </a:ext>
            </a:extLst>
          </p:cNvPr>
          <p:cNvSpPr/>
          <p:nvPr/>
        </p:nvSpPr>
        <p:spPr>
          <a:xfrm>
            <a:off x="7626000" y="1224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B694182A-81DE-9984-434B-03BFC74C6899}"/>
              </a:ext>
            </a:extLst>
          </p:cNvPr>
          <p:cNvCxnSpPr>
            <a:cxnSpLocks/>
            <a:stCxn id="65" idx="2"/>
            <a:endCxn id="67" idx="2"/>
          </p:cNvCxnSpPr>
          <p:nvPr/>
        </p:nvCxnSpPr>
        <p:spPr>
          <a:xfrm rot="10800000" flipV="1">
            <a:off x="7361122" y="1489414"/>
            <a:ext cx="358967" cy="675000"/>
          </a:xfrm>
          <a:prstGeom prst="curvedConnector3">
            <a:avLst>
              <a:gd name="adj1" fmla="val 163703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3B808DF6-93C1-991B-CAFF-C7E404A1D70F}"/>
              </a:ext>
            </a:extLst>
          </p:cNvPr>
          <p:cNvCxnSpPr>
            <a:cxnSpLocks/>
            <a:stCxn id="65" idx="6"/>
            <a:endCxn id="71" idx="5"/>
          </p:cNvCxnSpPr>
          <p:nvPr/>
        </p:nvCxnSpPr>
        <p:spPr>
          <a:xfrm flipH="1">
            <a:off x="6936954" y="1499624"/>
            <a:ext cx="1133962" cy="2147542"/>
          </a:xfrm>
          <a:prstGeom prst="curvedConnector4">
            <a:avLst>
              <a:gd name="adj1" fmla="val -24646"/>
              <a:gd name="adj2" fmla="val 113168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EA2F8F20-49FC-0950-DA3B-CADFB342B63F}"/>
              </a:ext>
            </a:extLst>
          </p:cNvPr>
          <p:cNvCxnSpPr>
            <a:cxnSpLocks/>
            <a:stCxn id="65" idx="1"/>
            <a:endCxn id="113" idx="6"/>
          </p:cNvCxnSpPr>
          <p:nvPr/>
        </p:nvCxnSpPr>
        <p:spPr>
          <a:xfrm rot="16200000" flipV="1">
            <a:off x="6572353" y="164149"/>
            <a:ext cx="542278" cy="1863168"/>
          </a:xfrm>
          <a:prstGeom prst="curved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756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AF110-B50D-8A20-488D-F5B5D475C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EFE94159-CAC2-704B-CAE2-85B86A262908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D5DD1FF-CCE4-0C8C-D79F-6CBD61C54019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1D5BDA3-DE10-E41C-31FB-48C27911B3BB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05C04A2-130C-C68F-080C-972AD54EA95C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7F6EB529-2B8F-B648-108D-1831A5E85B9C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4B7B31D1-979B-4B5A-AF46-7B575FCE6603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C4AD00B-F0CD-B118-D715-302619040540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C40D98C3-4C1E-7A1B-9B7C-5BC986907FA2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7ABB319A-4A0B-41E6-307E-F3CD054D7C3A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5224F811-AAF6-5E74-4E51-9E5F1ADAF6E0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C1F3A2D-215F-5376-B20D-A7DB88C76D9E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DBC5257-3F99-E74C-30C7-04D2D79A548D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6483DB9B-957C-1214-FD63-DADA7C28824B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43EAAD7F-40CC-6C16-693E-B43B736C7AD0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C79B1421-8337-9719-34A3-E013A36AB703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CBC43EF-FA9F-32B2-69CF-46274BA07CD5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6B478131-510E-EBBE-EA9C-C726D8A760FB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0A9850AF-EAC4-0FD6-1429-DBAF78FE6849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61F771D0-1F24-B17D-F57E-6184F87C8B4B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D913EB19-EA51-4EC3-CF65-4450A7E5D8A0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D656280-D8D3-4D8A-77C3-491EE7DD4117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3DD88266-1A77-878A-DF0F-D0195F248E8F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2540973-1972-D240-A894-5631A00353B7}"/>
              </a:ext>
            </a:extLst>
          </p:cNvPr>
          <p:cNvSpPr/>
          <p:nvPr/>
        </p:nvSpPr>
        <p:spPr>
          <a:xfrm rot="17886982">
            <a:off x="7059142" y="1577075"/>
            <a:ext cx="1320374" cy="52655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3E88594-CADD-365A-E44F-B31DC2D9F21C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0F16A5E-9671-BD5F-4046-584C4085ED62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8E5E3B3-D9F7-1F15-C06B-474B9D7C4F6C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8F4618B-2299-548C-E1D6-23450D813626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16273E1-3488-22D7-8E95-28D3887ABFED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316864A7-1D8A-882B-EC0B-7A7ADB0235A5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CDD3341-72C6-5410-1ED9-7E9BA8F890D1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E8B7A4F-C537-AEBF-F52D-2B1F36ABAA24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D8165D0-B917-CACE-A348-45C763581FD1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D72A3AAB-A63C-E414-55A2-860AA1843356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B3F95E1-132C-328D-E279-B517E871429B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C8824B5D-FE4C-90A2-5477-5C9DF4D3092D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6F3416C5-4F30-7330-E310-1461095A2F5B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6840935-3400-602A-81E6-B2DC9B7D94A8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BEB8CDE-8E86-7679-C5F5-A6F360A196FD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A62AB54B-388C-B74E-367B-657B22CAD8CB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1456EC4-68D1-EE98-BF52-60813FCEB939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48D461CC-28CF-0E81-70E1-166E2A2FA4E4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7B2712C7-4F04-1B3B-59A7-43F1A5139C3B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5582D21A-34AA-03B2-D924-DDCE6502723A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1A303F88-470B-BAB5-0F1E-8A2EB403DAED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647C0A97-3484-8166-EDB6-34BEEBBC0F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1F2644F-E6DB-EBDC-D33B-59B087B3BD18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2CFEF37-F9B8-8C6F-5A83-6A0E51B109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B2CC370-CC38-473A-F4B0-B0ED0D10F4BD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E5178A3-4842-2EB0-BD03-19CDE6CB3062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5975C61-F06D-3529-9EF4-70F376CFCD34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9B597E2-C11D-9CFA-FFE9-915318E2819C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3232196-06EA-3963-2FCA-A350486A7EA4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63D9F8E-E30D-415E-1946-3BB73F1573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4CBB0F0-A8E3-AC7E-B362-220D2D27C2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1D0D101-EAAB-3228-D602-F242B72D5D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FAEDC16E-3C7D-92A6-49E3-95F4319D43F0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7724E22-8ACA-D89F-D71F-87089BE15FA5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3FB11CB-0DD3-1CE3-563D-4127C3A05F76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E0633CB-158E-591D-7380-F7EEC2A55AA7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11ED9A6-0646-C49F-001D-5710CABA151A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B8CFCD1-50B7-FD4D-B935-EF74FEF18524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1DFE8FD0-5F72-D9BC-5374-BFE7AB8316C0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9A251723-400E-F976-448C-833ADF6F6544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C72659B-38DE-11FA-6F57-2D5461616CFC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0D294C4-4FC1-767C-D6D2-9506AFC52173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4A27900A-5B04-D932-5091-742479C31D69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8B24D6F9-E663-3CA5-D01D-AF014960F11C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00E2D81-B1EA-6311-B059-0AC317DA5AAA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778D93B-59F2-0BC3-B94F-75ADB3D98FEF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B7F71D0-5E85-B4A9-98E7-13DC2F12D350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447A1A71-4CA9-500E-E9D4-47FAB0031632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564971BC-1D8A-95D4-A5DE-D882ECD03C6C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C8031E2-FA12-18C6-9917-A97C96D728C5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08AC27CA-700B-35C5-1450-B91B973A2C2F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5F0DA5F8-651E-DB79-0B51-8363E36DF4A7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6669422C-C3DD-1C85-F599-9D693D4CB575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2745DDBD-7807-EF08-8BF2-BCDBE000C0A3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9026E2FF-7465-42A7-89D2-B36D8AA74D1A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FC2463DC-1C78-75B8-74D9-A5FADC9357C5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1E72F862-3331-8490-1623-C762A15DB323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6C86360-8359-7D8A-C019-B7C8D11B1434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E4DEFF03-AB5F-48E0-8660-06F6885E3D70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3C36C916-C8A7-4FA1-1837-454ABD6F0222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D1CD6982-2931-4DE8-068A-6EF5E554F1B4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AA9CC0D2-21BF-49C4-D11F-D6EA68AB997F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7E8A5A3-5780-FC6F-FD77-A9269050801D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C83373FE-5547-E1D9-C5FD-098363FF393C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590AEAD-2FF0-404F-D763-0ADA541D88BD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454157D-0865-8868-1374-35AC5A56FF2A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BE9F8E49-35BE-D5E8-D834-03010F295C4A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BF97FD7-FCF7-DCF3-0E4B-65EAD099A097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A9E4EBCC-9FD9-3089-C7CA-25A8781E68E4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96B8EF4C-DF3B-2F22-7B4B-2BFE86D9C673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F43502B7-3E94-2D91-E387-A5E09C6FFD5F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444F60A-F1E8-29C2-7295-38EDAD9AC0A9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CA1A2D03-D3DD-F4C3-3C35-76B9E199C4A5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DD3B9E5E-3EEB-8EB9-5FA6-A6AFECD73524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173ABAD-4A8E-A6A3-743C-DA797675F8A4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E721DBBB-AFF0-F90D-A84C-621D6AABAAC2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1383E27-9A43-D926-6D21-65B9A660C143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EBEB5FEB-F866-11D0-25A0-F6A3E609B6F4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BCAD1DC4-4F9F-58B6-810E-8EDC514F432C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D4512123-9B23-FDF0-E368-AD0AB0560A56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3225B5D9-B360-DFE6-74C5-73EADCFD08B8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4DA6CFE-88C2-B8DC-EF65-91224569CEA1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48E32D-E0DB-DFC2-ACA7-71CB701C3122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1E1CA6-7044-ED6D-3A71-B72EF2914BD1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B190599-1F13-DE2B-7357-29D0933BA547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18E0AC5-B24C-CD0D-FDC9-431B8C74F51E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CBB3D42-34E3-8C02-D79A-2B9333640986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1E8DB63-B6CF-8127-1799-60488B65BD8E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B18E3BE-9C5A-725F-CA31-BC7260CDDBE1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72E2958-E133-8EC5-15F2-B2D7A0AFDBBB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DAE5E5A-F9D1-EC07-A909-3728B74D6C72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E4CD5B1-20FA-88FD-6970-7F110977CCFB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86B8754-E58D-CDCB-2A4B-CDC505ABF35C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3D467E0-B0AF-E82A-5FD6-4D7055364F55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4418AD27-849E-35A2-7E94-F1ED7093D2B1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233ABC97-EAD6-102E-EBDC-5D9B34B0E012}"/>
              </a:ext>
            </a:extLst>
          </p:cNvPr>
          <p:cNvCxnSpPr>
            <a:cxnSpLocks/>
          </p:cNvCxnSpPr>
          <p:nvPr/>
        </p:nvCxnSpPr>
        <p:spPr>
          <a:xfrm flipH="1">
            <a:off x="7951536" y="824624"/>
            <a:ext cx="480400" cy="1139799"/>
          </a:xfrm>
          <a:prstGeom prst="curvedConnector3">
            <a:avLst>
              <a:gd name="adj1" fmla="val -93176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0CAEB4B4-739E-5E1C-DF25-F3F65441F35A}"/>
              </a:ext>
            </a:extLst>
          </p:cNvPr>
          <p:cNvSpPr/>
          <p:nvPr/>
        </p:nvSpPr>
        <p:spPr>
          <a:xfrm>
            <a:off x="7986000" y="549000"/>
            <a:ext cx="540000" cy="5400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6828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6739C-13F2-DD60-6FE9-545DDE28E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3A0D842D-6E1B-AFD3-E82B-32849804BB0F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1C5C6DF6-8C13-DB53-65C1-2E0EFDD5633A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ABEF36A-A2C8-9E7B-BAA2-E22CA68C30A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165B6B29-2A6A-11CF-1F8E-74735E8A2B7B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62C60A8E-47DE-B4C0-6C9C-55E6FC74C982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42A82143-0BFA-3B80-314C-7C5074EEA3A4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AFC84482-D8F7-7F4C-4A96-7EAD3A8027AD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C7F53F7B-8E14-9715-CD12-8129B40B9E7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88993C16-B9D3-9D88-FDC7-814A69122A79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0F7BFC40-611D-6068-5167-C8809240BB9F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E416C8C-7B10-BA02-F6B8-E3022961573B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9BB3CD43-BE5F-D149-252C-C5A02C98BE80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3F0FD52D-3230-DC57-0262-3415A53972C7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D39D17FA-5BA9-810E-5A3E-5C8A8C1D88FA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3B50009A-FEAD-6EAF-426B-E3E2675CDAF5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19BAF62-B873-5351-5D37-FB53E9107E39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D9E9FAFE-2AE2-2D25-44D8-8708882F0C15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21F3661F-D082-FBCC-638E-B3F01E4A43B9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6D47647-D810-911E-58B0-54D8AEE79D1B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A6F413B3-EDB4-6328-8390-D8DACA7010DC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B1F02BA7-AA59-4628-0A9D-2FFBC4910019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EA16B83C-D40B-59BD-9761-9B7CD25682F4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A7AB6BDD-5D81-92A7-E2DC-1DAE83A1E006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BDD8359-2C21-A5A0-687A-A9AB2BAC6956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F29DF24-1721-6271-7F07-05BBA491A677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43FC7A5-6A96-ED68-D8CD-C826E050F647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AEFF1A2-B296-5FCC-8A94-1961B5C2060C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FBEFA1C-BC64-3A1F-AA96-32C44C3F29DB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44A49A3-5C06-BAB4-2A68-665306B5689F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CD7F33E6-B471-01E2-AE9A-44BF14D14227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7E73F0BA-29D9-1E9A-B05E-7F67D5D0D3EC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23AC2D2F-A792-CC6B-9FDC-2030522D4E51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762C0030-BC32-C8D7-E09A-CC698C17F29D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4E97F91-F958-B2C0-792B-F011D8276EA7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E104EE68-542D-B550-443E-20F88368B941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53B53369-00DA-B2B6-AD50-B7525852E762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100DF563-E248-E11E-EBD1-575985B075A7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18669F35-0F98-F2D4-8E3C-9116014942D3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AC9C9787-63FD-A882-2A01-0825382F49C9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8E98A2DA-B339-6B3C-898C-AAE7111D760C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0642766-7F58-8352-4B55-49FAD218637A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7D943475-2DD2-2F43-C7A3-948F68417398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D907E1D0-2CCE-B61A-A73B-A1778639A33C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3E58E44B-8798-59DA-1ED7-84FB61B10D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746BA79-3980-7921-F468-CA5D6FE1AD7F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B183766-2F79-08F8-D5D4-2287A506DE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92DE930-1430-27EB-7724-F80D41BE255B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433DE98-2FA3-3D4D-0BC8-74DE487E8E9B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1F730D8-391B-A6EB-B894-09BA18FFF4C9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5F50D16-390A-65D7-69BE-E42D1F275038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26213B-6281-8B41-0D00-957DA1E77BE9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F8C7F58-3B51-693B-7890-425E66A2A5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1868D48-2260-17DB-B0D7-EB7C95B4E1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13C2165-6B57-0591-BCDA-8E464E933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0D1C96D2-63C6-B5FF-569F-EE921C6A08F8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4D06195-DBE1-16C6-D340-DE62E41C8408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2D024A0-D1C7-31F8-A40E-D7DCCAD3BBA8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FCD51AD-3E92-3006-8AE9-567DF91A2428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0AF89A9D-8818-A62B-4558-966412ECD5F8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1666EB5-14B0-3CBD-E14D-81AC5DD5B52F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E8EF3664-444D-B9EB-4245-F4E5CA269DB5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05F07779-A564-B3C3-DF80-917CA31B1230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03DD1BD4-BBE6-DB66-DBA9-9B9E45FD7FEE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2A71EB0C-C324-F1D9-4D52-602963D5F70B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A417D99D-DD1F-8914-8CAE-5846AA3F2424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1240E6BF-A61E-8BF8-E729-ACA57C1BC776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DCB7BE17-A0B7-EB66-1A34-24EABDA816FB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CCD4EC73-77F6-4B95-E548-232F0B7CF8FB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5067BFD-5EEC-9288-9951-7F59B6B23F21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DA2248AF-A728-939F-C9D0-82BDCE12D8F1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2A607DB9-3D40-D81E-CA17-697EAFFE642C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06BCD7F-B810-3D5A-A496-09583B0D213C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97F822F-A962-1BFB-1ABA-3EF7EAD6AAA2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DF5283DC-1285-EDB5-03C4-678B1FBB3140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BFC9E635-9021-C884-DDEC-F92D09A33EA6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09D3681-3BE0-0927-E72C-1539781EC963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07D417E1-AE25-9EAF-8FF7-EEC165D67A50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E327B420-7573-521A-30F9-EA56D406340C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C91B19FD-9550-B92A-BED9-298BFC5851C6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61F9E795-8708-C5EC-C139-7247BC09E5F5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0EB5BCA-F629-6793-D8A9-33F5EEC0A29E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AD0E0488-1DDC-5FAE-A793-667268AC0A46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A54992DF-6BAA-AC2D-8C8F-4B3E36E742F0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70D9AE94-2CCC-D852-73AE-672903CCBD4A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694A382-C7A4-8B74-F28C-01D906F9AC88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DB1BEEB-1384-2DF8-9AE5-2F554EB56D6F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C8F1BC2-1CEB-3B0C-0167-0A3CC4BE3A28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F125A1A-48EE-8C1F-AF33-962343FB9169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7640534-E8A3-A1E4-3B16-6974FEED0AB1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83C3883-ED0C-B02C-F153-4DB27C9E32A4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0F83B973-C193-C68A-FA22-8BCCD126C2DF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DE05B92-6151-D031-9B0B-A07838641B9D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DEF7260-E67E-7467-E8EC-68CB975AC11B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33BC813-894A-A613-0F64-6825347AF5A8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527DBAE-E4E2-4489-E22B-6976A5DE6480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EF7365A3-B2A7-04E9-69C9-1C16E6261246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4502AB0C-E291-8003-B2F3-EF32F8818BC6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542248F1-BE97-928F-999C-4FB16B28CC25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ED355F0-4146-2440-C3CA-C8675F5A9EB3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A168AAE0-2C3C-75E9-43CA-6D07194B7F51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9AD25123-6A1B-1DD1-A521-DA8E6B1D7109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DAEB7252-077A-9400-71C7-C7F26172DAB1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BFDE76D-3A9E-A7D1-28D8-5EFA359BCC14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6A0BC34-8015-68D3-D482-C564F3FA1A3F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D5D55-766D-BF85-3C54-F05D08E0EAFD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2F464A-611D-AA2A-5347-06F31556A22A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749DAC-293C-9FEC-455F-EE76A9BBBC61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B2544B-8499-7AE2-8D2C-2DB2F83D53A1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E23038D-1B98-11B8-71B6-E1357084BF02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682FC1E-E84B-097E-C33E-F999C3613C6C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5BB2C0B-3E3C-B410-2EE1-089D90B19F4E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A4A4173-AD04-195F-10DF-B36A4FE56FB8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214ADDD-FDC9-C5BD-8B83-A4C951D02821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C3D3F21-7978-B1C5-182B-77C29EB314ED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76CAA0C-E151-EDA9-C91A-43FE31718AF8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7E54AF2-D2F3-BC27-E6AC-EDE0547EECD1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03CCA19C-881B-C921-1BAB-2093B3D34238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5C3FDB-9E1E-18A5-7B4E-AC047CF9ACEA}"/>
              </a:ext>
            </a:extLst>
          </p:cNvPr>
          <p:cNvSpPr/>
          <p:nvPr/>
        </p:nvSpPr>
        <p:spPr>
          <a:xfrm>
            <a:off x="1596000" y="279000"/>
            <a:ext cx="9000000" cy="1125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Coupling </a:t>
            </a:r>
            <a:r>
              <a:rPr lang="en-US" sz="4800" b="1" dirty="0">
                <a:solidFill>
                  <a:srgbClr val="FF0000"/>
                </a:solidFill>
              </a:rPr>
              <a:t>Towards</a:t>
            </a:r>
            <a:r>
              <a:rPr lang="en-US" sz="4800" b="1" dirty="0">
                <a:solidFill>
                  <a:schemeClr val="tx1"/>
                </a:solidFill>
              </a:rPr>
              <a:t> The Past</a:t>
            </a:r>
            <a:endParaRPr lang="en-GB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99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ADE5E-EED0-396D-FDF7-26E6D6ADB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B367A716-6241-ADFB-07CA-B2C36893747C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72D5C2A-04CA-7AD2-E08B-7B9CBCBE7AC5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A5046AE5-1D28-D901-BB8E-C723CB562063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2214E93-34D4-40C8-35A5-1167299BF6E1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F9D8324-D87F-BC02-AAA7-FFA1D6207EEC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B808004-75DA-727F-9214-4ED20D35A8E7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0CEF07EE-54BC-7DCF-A253-A2D89948B3C3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24E147BA-331F-3D54-3E1F-2B38C7FD97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1AA8801-FEDB-02AF-6790-346431336980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18FA4DEE-5CF3-8D94-CCC9-CC94E09444FE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856027F8-DB7A-1399-A731-6C56B75FF40C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29ABBDA-732A-5D33-5CB4-C2C2FEB0FF8C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27168F38-04FD-19BA-8EA7-0A17A9983180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0F0AB5ED-A83D-B49F-A1D9-5C740EDB2B13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42B154F-582B-3ACD-7894-0C679615CBFD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A59123D8-06D3-4C9D-0C89-EF81E244AC33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ED9D658E-0B6B-F1EF-6145-77F572361AB2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8D1389D-A908-7C75-26E3-6AA02EBB4194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A597926-0FEF-7E81-324B-BF403A2432B1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289267C8-57FD-CB6D-553C-D3210A848FFB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FEA82860-29B6-6F82-E2BB-8867D3A1DFF4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0E12FFE-7A21-F848-6ADE-1AC96462AD4C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05B6AED1-3E24-CDF8-910A-F8CBB7829042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3652154-A7A0-1A42-C720-8A10A7351B96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99FF2E2-6A3B-C0B6-899E-9D07AB12C801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BDDF836-167F-A6C3-F08F-B279991FB836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F53149A-33BC-5DBE-F167-EA514E00D656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1D16C0A-D029-8A53-FAB9-0EA7CBA1D7F6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B65BC14-4EE1-F0A1-087C-BB5759A4007F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60A20917-F3D3-E703-7D0B-9662A120048C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48402D61-5202-EEDD-326F-888980C7DC40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8050063-2B45-F426-C046-1564F0C1CF0A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DA8A0B4-4258-E595-B076-B38CCD1B7613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74ECC1D-8E1C-25B1-3653-0B108220D6BC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AF609264-171D-22D4-B5AE-8808EE2ED7F3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ABB134B5-2C37-ACC9-6128-C6BBB0281584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04235428-2313-B7F7-5C4B-34A4A2B5E644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2B75CF49-70C7-0A84-F1C2-69FF1EB5AC74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D2FD85DB-85F8-CEFA-2841-82DFA8AF1FFB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E2E9220-A886-3741-F3E4-B4F8364791B4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2C03D860-D0CC-3168-AB0B-E02A5F58850E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04D784D4-7662-0E8C-BA98-9314A2A3BB43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4427E93-5EE5-BA82-17E9-3E42490B70E7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0C813611-41B5-B626-4D69-4BF90229A1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70D8C0C-BABF-8E0C-B0DD-8F185DEDD579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ABDFB93-E79B-5F14-5E27-054F93C155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D95325C-4F5A-2C42-58D2-35F54F3AE005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8159BD4-BD94-79CE-B822-A60664884D31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CB56F40-D253-43A5-01ED-F1D289E49411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EC5678E-B6D6-E17B-27A8-3B8E3B9D6FFD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35E8B35-ED98-1439-FA75-6A16F71F7F1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1D6706-E406-6DD0-4894-C4F959CA43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52F4D7D-1B5B-401D-B825-9BE6A7EB79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758CDF1-9DB2-2D1A-3CBE-20E714830B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E4FBBAFA-AF60-873B-CE28-579042A5C75C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E9E9E29-2155-7CD2-36A1-0CF4A562BCC5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DC2C6CFB-0947-CF9F-9D3B-AC7C357EC3F4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2AA9CBA-F7D5-7B8F-B596-43D86F4BE06F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490A0E3-3B2E-6A44-357D-A99843DCDDB2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034502D3-0126-D831-2B57-E69A40A9F000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F0C0045-B979-58C1-8699-3DB9A090AECD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2098180-7AAF-4E9D-A6A2-9CD97EE4BC0A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FA9DAB0C-9378-7C97-024E-986BA8B3D8E9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E0DE81B2-6071-CAEB-9B70-3A7E3942761B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6E8E4C47-CC16-4BBC-61DA-94323F9F8896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9939E81A-9AA4-16A4-C29E-13EE2CE5B999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778BE4FD-9778-DA3F-4FE7-9D1A0924F98D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32C92953-9F5C-98B5-8374-CE014C2EE95B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19AF687-C341-EDCA-3043-478EFDB23A82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36C03FD-C3D7-78C8-9E2D-258BC919D68D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207F24F7-6DBC-9281-8AD8-DA276C0F168C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C99391F-889E-9B37-A069-1006BF682291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79A3AB4-C21C-BC75-69A1-E25F0A53F6C1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F7840A4D-767F-13F0-90B2-22CE1CD8018D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3FB44844-93E4-54A3-0518-D97DF24F4226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5FAC62CB-6B6D-DCCF-5C43-BEAFDD89F5E2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67631305-9C29-CD2D-A4C4-8CDE18413268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84CD7A0B-1719-FE76-8D54-3A1620AD89FB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3596807E-072C-3F45-A116-0D79FCD40EB8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1934F069-EDC8-30BB-DBA7-1172DF0382C1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9EF64589-6BFE-8F28-33B8-D404B3E15BE9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B51CE68D-F747-8A18-2F7F-F8D766215F17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AA8B0EC7-9CEC-6FD3-9E8F-4F35E7E4C02B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6EBEEF27-85AA-4DAB-4169-624AC8E687DA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66C505F-BE21-B204-EC6D-D2BB9A38AED8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6456121-7B2B-3668-1B09-3C2AE8EBDF48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FEEEC1A3-0C33-020D-96E3-62D4901BB492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20E29C2A-5E34-8A92-559D-5FF2C809D859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7384BEF-C522-E411-1000-9BABD2DD7140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34D17888-0A0E-7F15-5E59-57573AC60E6A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620D4C9-5796-3676-D01C-81253A713157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11ED42B-5B3D-6F74-9588-92ECEE385BFB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D0EC564-D98B-C25B-6546-F09CA662E7D1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A00E558-A3AC-B3B7-AA12-F47AF185C156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7F4D9D1-211A-9DF8-5F37-5AC13863AEAC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0372E94F-37B1-328D-DA94-9F6040B2F20F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C4235779-AB8F-A3C0-67F3-1B2FEB09FB02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CCBC255-5102-AAE6-18A9-A79D71FFD765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7CB582C4-F879-6A61-3858-27C7D6E15EF6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5D1E570-2E79-38E1-8BC2-C3FD3F3B64ED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BD65315A-2CB5-EA5C-7414-59899F643560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5CBEFCB8-4080-7B6F-0DA5-805B8D51EC6D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1A4A08E-B399-46E5-2026-42B6D883CDF7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F98D462-99E0-92CA-42E9-AE9AAD0C2127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F6570-75BF-06CF-67A1-94A4E341F388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A39578-B67B-BDA5-AD3E-307A7071FB41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177EB9-5092-9369-C7F0-E8F64534DAA4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E1908F0-5160-D41A-BDB5-01471048DE17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B4A1922-B6EE-9CF0-E914-87783ED475C4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E8D6B64-5E57-FC20-83FC-BA2E5696297E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DD3F626-4B27-A657-0AD9-44451FF27408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657786F-A9FF-6A0B-A478-1850C62E5591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EDFC494-79C3-7A35-A710-FF7F8EFB0C85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F124597-5269-9254-4E4A-336A344ED936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E6CC5A0-3A36-5F92-F5B3-EA51212174C2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76DEEC1-2173-916C-6FE2-D800D389C7EE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7D793AA0-9905-AD9C-7E36-FD5322426756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3A476-0FA4-EA72-95A2-ED721A7C0138}"/>
              </a:ext>
            </a:extLst>
          </p:cNvPr>
          <p:cNvSpPr txBox="1"/>
          <p:nvPr/>
        </p:nvSpPr>
        <p:spPr>
          <a:xfrm>
            <a:off x="5016000" y="5174668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EDB80B-5C8D-7F8C-BB7D-80318263C969}"/>
              </a:ext>
            </a:extLst>
          </p:cNvPr>
          <p:cNvSpPr txBox="1"/>
          <p:nvPr/>
        </p:nvSpPr>
        <p:spPr>
          <a:xfrm>
            <a:off x="537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85FB5-18A7-AD24-E844-254CFF2AD7C2}"/>
              </a:ext>
            </a:extLst>
          </p:cNvPr>
          <p:cNvSpPr txBox="1"/>
          <p:nvPr/>
        </p:nvSpPr>
        <p:spPr>
          <a:xfrm>
            <a:off x="645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E7CFE1-E844-D27B-5592-F960CCD5D74B}"/>
              </a:ext>
            </a:extLst>
          </p:cNvPr>
          <p:cNvSpPr txBox="1"/>
          <p:nvPr/>
        </p:nvSpPr>
        <p:spPr>
          <a:xfrm>
            <a:off x="681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3A602E-907D-9A89-B81E-6A735574030F}"/>
              </a:ext>
            </a:extLst>
          </p:cNvPr>
          <p:cNvSpPr txBox="1"/>
          <p:nvPr/>
        </p:nvSpPr>
        <p:spPr>
          <a:xfrm>
            <a:off x="717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Z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A7B74E-1505-EACD-A597-C3947431E192}"/>
              </a:ext>
            </a:extLst>
          </p:cNvPr>
          <p:cNvSpPr txBox="1"/>
          <p:nvPr/>
        </p:nvSpPr>
        <p:spPr>
          <a:xfrm>
            <a:off x="753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Z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923A3F-1715-8904-5C96-E980361C2343}"/>
              </a:ext>
            </a:extLst>
          </p:cNvPr>
          <p:cNvSpPr txBox="1"/>
          <p:nvPr/>
        </p:nvSpPr>
        <p:spPr>
          <a:xfrm>
            <a:off x="789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Z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56490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3E4EC-830E-3EFE-708B-315D4946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625B6824-2981-9C7F-6480-03EF035A89EC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78A721A-0D81-5EC6-BD80-CC131DA52CBB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388703CB-947D-872C-9D0F-89A8C5C72774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0893A902-858C-9E49-1334-7437F26E12F6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E0CB069E-0924-AEE1-D42C-3C50089D1FBF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4C6AD05-7112-626F-0DB9-1414A2639BB7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F708A2D-393C-0EC2-0484-363DF1ED43D8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C71C875-A082-1DD1-EB04-A90EF0AEE1AA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31217089-1D60-C183-4401-C11AD9259F39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833BA5C7-CFA5-C219-5CE0-BCDD5EF06842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C2E0D3DF-3A71-4E70-A778-D5F205746CB9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7AC71150-9570-7F76-DA6C-792B42E0CB55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94E3C6F-C041-7309-4E36-1097FD7B3EC4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67A78B78-7458-FE30-8401-B2BDB224903C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0B4302D5-DA7A-3317-D0F7-D932C98E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D9F8967D-FB0D-A2AF-79AB-BA64A6509965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3FDCB7F-0CED-9D06-3F56-458D12058F4F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4F913418-F28D-E498-C8BD-52487DF81D22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F1BC2EBB-4ECD-ED34-3381-893A0D83168B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44EC216-756E-80E8-C661-0C186AF8DDDA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4C8663C0-23F1-2B8D-07A0-55C2DD2DB9FF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6538309-4AEA-1B51-336F-69AE17FB818F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D130AEC3-FDE7-C77D-49B8-1C7075ED1F45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85F146-A6F5-1D8F-95A5-1124F42243A1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2DBA003-CE77-A7EF-4EC3-8E7EBFC1AE66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D77CEF4-B3D2-C662-33FE-6E30BAA5A7C8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A8A2B9F-1E35-F759-D025-560921E7851D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0273A2E-DEEE-CE8E-8919-91687AB16248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54599CCD-E4F8-E9F0-477A-6D5F576ACBB7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7E0B575-5324-0169-2845-B57DF13AAA44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3D28BDAA-3D8E-A695-C493-118F44549EE4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62ED6BF4-B53D-FABD-54C5-4A2A0F347A85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5EEFB38-5E78-C153-0D06-9F8010FDBC86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B9EBC4A7-1A4D-EFC7-3E68-2C3B49EF217E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A4D9B0F7-F44E-A27F-23B2-78723CBCBEF6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AD01B8C-73E4-B1F1-0908-750EEF5396FB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DF4A43CB-B270-1CF6-0B23-6B3CCBF94659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7B901C85-6516-15BD-A9AC-6808A05A042A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FA4DC09-EB50-9D4F-A872-DCBE34D0D32C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9003EF73-8F49-58E1-F9F6-622468BA9B87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59EFFAF6-F097-F9E6-B225-06302C36ABBE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CB49BBE0-4C8C-1FBC-0937-3C92C31F638E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C390D67D-1DEB-BBEF-90E2-C46CD9681955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25EF4788-FC9B-F9EF-899B-BE33842F1A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864446A-72E1-852E-5900-8B02320BA561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5EA400C-E636-9DEE-8DA1-76FE291831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1AFA601-3BA4-BA74-81E3-9D941523B780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0FBB37E-B400-1639-36BD-8026268A0D30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E0FECAD-286C-5621-AED3-B1E11625583B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38A10BD-CB01-E13F-BDA1-04EC8D8892D9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71FACC-DE1D-195D-C85B-91EC6AB9BDAD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1A35671-1610-6E2C-F205-F9A2659743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528A801-60CB-BC2E-CA28-30618BACD9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9DCD5B1-F31C-39B9-7C48-0162798320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09E5872C-71EF-F19A-B52A-E58A877CC83A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EA9A899F-28F6-354F-E037-3D2BC8310407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E28FEF8B-CCC0-544C-36CE-B13BA2B1D4C3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A0D86AA-ECB6-56F7-431C-F8582AE5C304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88B029CD-4D8D-8400-6958-CB460EA30D3A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58DCED2-9A14-46CE-BAF6-A17C89117559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275BEAA-7110-0DEC-5A01-BDDAEA22C1B4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7F1472E5-65C3-F10B-1163-65584CBFB6AE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1CB75C05-A431-A47A-0981-C91D01BE36ED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14BE5CA-07B8-312F-0C52-076C8EDCC4D6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BC05B326-C44D-DFCC-53B3-35F9DAF161EB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CC51B482-C3F2-2ED8-23D8-3BC8E8D359A8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5986E8A-6A29-696D-6990-DFAC94D0BF05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3A02B9C0-B934-5FE0-74A1-1EF5CCE06694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F76EE7C-8376-C3F4-D606-94EB2F6241D7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B5023BD6-66AC-15A4-82CC-E36CCFD51A94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69AA8F2B-2007-9BD6-3207-3DEDC349B5A5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50C89FB6-83B0-51E5-2289-591FF0E7A7E2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9F11F0F2-3870-1E33-1256-A99CA9422CCE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FD10BB2E-8471-F1A0-86EB-51E78930AFA4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EB7F392B-F7E0-27AC-EF36-4ED93891D3C4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3868C96B-C0F5-488D-1B3C-C071E73B4BC1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953C8A3E-72BF-F2A9-40D9-ABEFB31FFD85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074CC262-E174-1EB4-CCDA-C0EF903E58C5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977E6D9-968C-0FCA-7F2A-91BB94FC4E39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CABC15B5-95F3-2AA6-96B7-8C3A6744E302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23FE09C9-FF36-4976-BEAD-1F5331B1CD31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509260B8-F79B-C8EF-B1E8-B3EA425F839E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80209CFC-EA79-060D-E3DA-82304880DE8F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430DD143-6ED7-5FE2-BDF7-71969DB1869D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69B0EAD-FF78-5E3F-B7AB-E7DD1A39E04A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E67349F7-4FE6-E42D-6091-0AC26837056D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C6FF8F0-2865-A242-5620-043FBEDE06B3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8E67D71C-D78E-72EF-62CF-9AB0F2BA185F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8608C1C-0880-ABB6-D263-4B76EFF2E83D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8362D30-07C1-4768-E22B-109CD220FB62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61B17E6A-6122-2214-CDBC-E91DCD3A7C20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706BA82-3EFF-467D-3F0C-96E6E60316E8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F558AC77-80A1-A1E8-E18A-513023F637FD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E9E962DF-D605-AF4D-39A2-8A423BA28738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5616B260-8BF3-B359-7C08-209EFB7C12D3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331787D-FD27-AFB4-2C49-F17B63DC6D35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64A1FF7-795B-22D5-6743-4AF56C7F179B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462EA8D5-8A5C-59AD-CA26-2791A96312A5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69C9219-969A-CE35-0073-3AC23BDE9BD3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7755AC0-C4CC-0643-9695-E8B036470E35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9D467107-E850-21FE-DC0E-3D151F8B8541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69B1E81F-8BE1-241F-ADC7-AEE930AED03E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1F91EE9-C795-19BA-93DE-7D153243B69A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72E3F21-9A39-DF7F-75D7-EC3DB7E8AD8A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2A9DF-135B-A819-8BAD-C3DD655D0D9D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F11319-5A47-E8CD-17B5-9A0D83DFC9D4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B16907-EAED-1F5C-F9F9-F2B86D7557E0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563C60-4B5C-8832-6A6D-5491CD0CABB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630D0D9-B45B-14CB-8A1B-57FB2F80D66A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33A2CE3-B64A-7285-708A-1D7D9A346C69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DC1A760-2B7B-D840-CEAB-6A1DE8F2775B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407D460-AAC1-C8F1-03E0-8255C3E6158E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82C4A85-2F00-E66F-D5A9-4691EBAEAFD3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A1038F6-0CEF-B057-1C87-5641D81BE67F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CF7D3C5-A8EB-6642-EE53-578E7854A860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BED3185-B8D8-1589-5FB4-AC5AED5D880C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00AFDEA1-69E8-B92B-DD94-995D34D13693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00FCA5-DF3B-05DB-B850-DDC66679B7E4}"/>
                  </a:ext>
                </a:extLst>
              </p:cNvPr>
              <p:cNvSpPr txBox="1"/>
              <p:nvPr/>
            </p:nvSpPr>
            <p:spPr>
              <a:xfrm>
                <a:off x="789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00FCA5-DF3B-05DB-B850-DDC66679B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00" y="5129668"/>
                <a:ext cx="720000" cy="369332"/>
              </a:xfrm>
              <a:prstGeom prst="rect">
                <a:avLst/>
              </a:prstGeom>
              <a:blipFill>
                <a:blip r:embed="rId1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8EEEF1-A25C-1BDD-CEFB-A0B97C36AF0D}"/>
                  </a:ext>
                </a:extLst>
              </p:cNvPr>
              <p:cNvSpPr txBox="1"/>
              <p:nvPr/>
            </p:nvSpPr>
            <p:spPr>
              <a:xfrm>
                <a:off x="753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8EEEF1-A25C-1BDD-CEFB-A0B97C36AF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000" y="5129668"/>
                <a:ext cx="720000" cy="369332"/>
              </a:xfrm>
              <a:prstGeom prst="rect">
                <a:avLst/>
              </a:prstGeom>
              <a:blipFill>
                <a:blip r:embed="rId16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3AAD7B0-6422-533C-40B4-598A85D1A3E4}"/>
                  </a:ext>
                </a:extLst>
              </p:cNvPr>
              <p:cNvSpPr txBox="1"/>
              <p:nvPr/>
            </p:nvSpPr>
            <p:spPr>
              <a:xfrm>
                <a:off x="717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3AAD7B0-6422-533C-40B4-598A85D1A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000" y="5129668"/>
                <a:ext cx="720000" cy="369332"/>
              </a:xfrm>
              <a:prstGeom prst="rect">
                <a:avLst/>
              </a:prstGeom>
              <a:blipFill>
                <a:blip r:embed="rId17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528365F-248C-F5E3-0883-0506CA94BC3C}"/>
                  </a:ext>
                </a:extLst>
              </p:cNvPr>
              <p:cNvSpPr txBox="1"/>
              <p:nvPr/>
            </p:nvSpPr>
            <p:spPr>
              <a:xfrm>
                <a:off x="681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528365F-248C-F5E3-0883-0506CA94B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00" y="5129668"/>
                <a:ext cx="720000" cy="369332"/>
              </a:xfrm>
              <a:prstGeom prst="rect">
                <a:avLst/>
              </a:prstGeom>
              <a:blipFill>
                <a:blip r:embed="rId18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C435C04-2324-B668-AA7F-B2031FE2DE0B}"/>
                  </a:ext>
                </a:extLst>
              </p:cNvPr>
              <p:cNvSpPr txBox="1"/>
              <p:nvPr/>
            </p:nvSpPr>
            <p:spPr>
              <a:xfrm>
                <a:off x="645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C435C04-2324-B668-AA7F-B2031FE2DE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5129668"/>
                <a:ext cx="720000" cy="369332"/>
              </a:xfrm>
              <a:prstGeom prst="rect">
                <a:avLst/>
              </a:prstGeom>
              <a:blipFill>
                <a:blip r:embed="rId19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ACF4EEF-42B4-84CA-055C-E6875531EA35}"/>
                  </a:ext>
                </a:extLst>
              </p:cNvPr>
              <p:cNvSpPr txBox="1"/>
              <p:nvPr/>
            </p:nvSpPr>
            <p:spPr>
              <a:xfrm>
                <a:off x="609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ACF4EEF-42B4-84CA-055C-E6875531E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129668"/>
                <a:ext cx="720000" cy="369332"/>
              </a:xfrm>
              <a:prstGeom prst="rect">
                <a:avLst/>
              </a:prstGeom>
              <a:blipFill>
                <a:blip r:embed="rId20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EEC4F16-0BF9-18BC-4479-CDB42C779B48}"/>
                  </a:ext>
                </a:extLst>
              </p:cNvPr>
              <p:cNvSpPr txBox="1"/>
              <p:nvPr/>
            </p:nvSpPr>
            <p:spPr>
              <a:xfrm>
                <a:off x="573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EEC4F16-0BF9-18BC-4479-CDB42C779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000" y="5129668"/>
                <a:ext cx="720000" cy="369332"/>
              </a:xfrm>
              <a:prstGeom prst="rect">
                <a:avLst/>
              </a:prstGeom>
              <a:blipFill>
                <a:blip r:embed="rId21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D212D67-EF0D-9B41-90F7-9754BF4E6B7F}"/>
                  </a:ext>
                </a:extLst>
              </p:cNvPr>
              <p:cNvSpPr txBox="1"/>
              <p:nvPr/>
            </p:nvSpPr>
            <p:spPr>
              <a:xfrm>
                <a:off x="537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D212D67-EF0D-9B41-90F7-9754BF4E6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000" y="5129668"/>
                <a:ext cx="720000" cy="369332"/>
              </a:xfrm>
              <a:prstGeom prst="rect">
                <a:avLst/>
              </a:prstGeom>
              <a:blipFill>
                <a:blip r:embed="rId22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622A865-DFAD-BAC3-A02A-D87EF565712F}"/>
                  </a:ext>
                </a:extLst>
              </p:cNvPr>
              <p:cNvSpPr txBox="1"/>
              <p:nvPr/>
            </p:nvSpPr>
            <p:spPr>
              <a:xfrm>
                <a:off x="501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622A865-DFAD-BAC3-A02A-D87EF5657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000" y="5129668"/>
                <a:ext cx="720000" cy="369332"/>
              </a:xfrm>
              <a:prstGeom prst="rect">
                <a:avLst/>
              </a:prstGeom>
              <a:blipFill>
                <a:blip r:embed="rId2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0C4062C-D2C9-F76B-C648-808EA06AE2A9}"/>
                  </a:ext>
                </a:extLst>
              </p:cNvPr>
              <p:cNvSpPr txBox="1"/>
              <p:nvPr/>
            </p:nvSpPr>
            <p:spPr>
              <a:xfrm>
                <a:off x="465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0C4062C-D2C9-F76B-C648-808EA06AE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000" y="5129668"/>
                <a:ext cx="720000" cy="369332"/>
              </a:xfrm>
              <a:prstGeom prst="rect">
                <a:avLst/>
              </a:prstGeom>
              <a:blipFill>
                <a:blip r:embed="rId2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E39C140-748F-17D0-E1AD-6DABE606BAF0}"/>
                  </a:ext>
                </a:extLst>
              </p:cNvPr>
              <p:cNvSpPr txBox="1"/>
              <p:nvPr/>
            </p:nvSpPr>
            <p:spPr>
              <a:xfrm>
                <a:off x="429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E39C140-748F-17D0-E1AD-6DABE606B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000" y="5129668"/>
                <a:ext cx="720000" cy="369332"/>
              </a:xfrm>
              <a:prstGeom prst="rect">
                <a:avLst/>
              </a:prstGeom>
              <a:blipFill>
                <a:blip r:embed="rId2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49A12D1-2CC2-F79F-F669-F1F08B8DF408}"/>
                  </a:ext>
                </a:extLst>
              </p:cNvPr>
              <p:cNvSpPr txBox="1"/>
              <p:nvPr/>
            </p:nvSpPr>
            <p:spPr>
              <a:xfrm>
                <a:off x="393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49A12D1-2CC2-F79F-F669-F1F08B8DF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000" y="5129668"/>
                <a:ext cx="720000" cy="369332"/>
              </a:xfrm>
              <a:prstGeom prst="rect">
                <a:avLst/>
              </a:prstGeom>
              <a:blipFill>
                <a:blip r:embed="rId26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0618354-256F-6826-1175-1DECE91E89AC}"/>
                  </a:ext>
                </a:extLst>
              </p:cNvPr>
              <p:cNvSpPr txBox="1"/>
              <p:nvPr/>
            </p:nvSpPr>
            <p:spPr>
              <a:xfrm>
                <a:off x="357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0618354-256F-6826-1175-1DECE91E8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000" y="5129668"/>
                <a:ext cx="720000" cy="369332"/>
              </a:xfrm>
              <a:prstGeom prst="rect">
                <a:avLst/>
              </a:prstGeom>
              <a:blipFill>
                <a:blip r:embed="rId27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6A52B9B-9F5A-EFDD-DB06-86F55EFC6F66}"/>
                  </a:ext>
                </a:extLst>
              </p:cNvPr>
              <p:cNvSpPr txBox="1"/>
              <p:nvPr/>
            </p:nvSpPr>
            <p:spPr>
              <a:xfrm>
                <a:off x="321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6A52B9B-9F5A-EFDD-DB06-86F55EFC6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000" y="5129668"/>
                <a:ext cx="720000" cy="369332"/>
              </a:xfrm>
              <a:prstGeom prst="rect">
                <a:avLst/>
              </a:prstGeom>
              <a:blipFill>
                <a:blip r:embed="rId28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409545E-1E77-7BDD-D6B4-591438F27CA1}"/>
                  </a:ext>
                </a:extLst>
              </p:cNvPr>
              <p:cNvSpPr txBox="1"/>
              <p:nvPr/>
            </p:nvSpPr>
            <p:spPr>
              <a:xfrm>
                <a:off x="285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409545E-1E77-7BDD-D6B4-591438F27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000" y="5129668"/>
                <a:ext cx="720000" cy="369332"/>
              </a:xfrm>
              <a:prstGeom prst="rect">
                <a:avLst/>
              </a:prstGeom>
              <a:blipFill>
                <a:blip r:embed="rId29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1B42E26-E648-30C7-A762-26D764409F73}"/>
                  </a:ext>
                </a:extLst>
              </p:cNvPr>
              <p:cNvSpPr txBox="1"/>
              <p:nvPr/>
            </p:nvSpPr>
            <p:spPr>
              <a:xfrm>
                <a:off x="249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1B42E26-E648-30C7-A762-26D764409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000" y="5129668"/>
                <a:ext cx="720000" cy="369332"/>
              </a:xfrm>
              <a:prstGeom prst="rect">
                <a:avLst/>
              </a:prstGeom>
              <a:blipFill>
                <a:blip r:embed="rId30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CDC6730-4CAC-AF4E-77DA-18BEC33C0C70}"/>
                  </a:ext>
                </a:extLst>
              </p:cNvPr>
              <p:cNvSpPr txBox="1"/>
              <p:nvPr/>
            </p:nvSpPr>
            <p:spPr>
              <a:xfrm>
                <a:off x="213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CDC6730-4CAC-AF4E-77DA-18BEC33C0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000" y="5129668"/>
                <a:ext cx="720000" cy="369332"/>
              </a:xfrm>
              <a:prstGeom prst="rect">
                <a:avLst/>
              </a:prstGeom>
              <a:blipFill>
                <a:blip r:embed="rId31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989EA9-CA83-8B13-8F97-37BAAD8FE47F}"/>
                  </a:ext>
                </a:extLst>
              </p:cNvPr>
              <p:cNvSpPr txBox="1"/>
              <p:nvPr/>
            </p:nvSpPr>
            <p:spPr>
              <a:xfrm>
                <a:off x="177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989EA9-CA83-8B13-8F97-37BAAD8FE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000" y="5129668"/>
                <a:ext cx="720000" cy="369332"/>
              </a:xfrm>
              <a:prstGeom prst="rect">
                <a:avLst/>
              </a:prstGeom>
              <a:blipFill>
                <a:blip r:embed="rId32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3CA6F24-C961-2460-6945-0F8082DA656F}"/>
                  </a:ext>
                </a:extLst>
              </p:cNvPr>
              <p:cNvSpPr txBox="1"/>
              <p:nvPr/>
            </p:nvSpPr>
            <p:spPr>
              <a:xfrm>
                <a:off x="141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3CA6F24-C961-2460-6945-0F8082DA6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000" y="5129668"/>
                <a:ext cx="720000" cy="369332"/>
              </a:xfrm>
              <a:prstGeom prst="rect">
                <a:avLst/>
              </a:prstGeom>
              <a:blipFill>
                <a:blip r:embed="rId3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67C6CB6-7050-1885-C21D-3B9785827A09}"/>
                  </a:ext>
                </a:extLst>
              </p:cNvPr>
              <p:cNvSpPr txBox="1"/>
              <p:nvPr/>
            </p:nvSpPr>
            <p:spPr>
              <a:xfrm>
                <a:off x="105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67C6CB6-7050-1885-C21D-3B9785827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000" y="5129668"/>
                <a:ext cx="720000" cy="369332"/>
              </a:xfrm>
              <a:prstGeom prst="rect">
                <a:avLst/>
              </a:prstGeom>
              <a:blipFill>
                <a:blip r:embed="rId3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0ED6789-9D40-C5D3-5E59-BF54A814691C}"/>
                  </a:ext>
                </a:extLst>
              </p:cNvPr>
              <p:cNvSpPr txBox="1"/>
              <p:nvPr/>
            </p:nvSpPr>
            <p:spPr>
              <a:xfrm>
                <a:off x="696000" y="5129668"/>
                <a:ext cx="720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0ED6789-9D40-C5D3-5E59-BF54A8146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5129668"/>
                <a:ext cx="720000" cy="369332"/>
              </a:xfrm>
              <a:prstGeom prst="rect">
                <a:avLst/>
              </a:prstGeom>
              <a:blipFill>
                <a:blip r:embed="rId3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8DD9DAC-F76D-68FF-B39D-C995D2BCDD5F}"/>
                  </a:ext>
                </a:extLst>
              </p:cNvPr>
              <p:cNvSpPr/>
              <p:nvPr/>
            </p:nvSpPr>
            <p:spPr>
              <a:xfrm>
                <a:off x="1056000" y="4509000"/>
                <a:ext cx="6750000" cy="63000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need randomness at time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∼−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8DD9DAC-F76D-68FF-B39D-C995D2BCDD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000" y="4509000"/>
                <a:ext cx="6750000" cy="630000"/>
              </a:xfrm>
              <a:prstGeom prst="rect">
                <a:avLst/>
              </a:prstGeom>
              <a:blipFill>
                <a:blip r:embed="rId36"/>
                <a:stretch>
                  <a:fillRect t="-943" b="-16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2004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63530-8CB5-4545-566C-0186F2EC7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C3B6E48-05CB-2C11-66BB-E2E852235F69}"/>
              </a:ext>
            </a:extLst>
          </p:cNvPr>
          <p:cNvGrpSpPr/>
          <p:nvPr/>
        </p:nvGrpSpPr>
        <p:grpSpPr>
          <a:xfrm>
            <a:off x="1056000" y="0"/>
            <a:ext cx="7200000" cy="5634000"/>
            <a:chOff x="1056000" y="0"/>
            <a:chExt cx="7200000" cy="5634000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1613625-7385-4594-0DBA-2A15DC8024DB}"/>
                </a:ext>
              </a:extLst>
            </p:cNvPr>
            <p:cNvCxnSpPr>
              <a:cxnSpLocks/>
            </p:cNvCxnSpPr>
            <p:nvPr/>
          </p:nvCxnSpPr>
          <p:spPr>
            <a:xfrm>
              <a:off x="82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997E9C16-385C-6815-43C7-41FC88B61F08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061D87EC-65BF-D02B-9AFB-91D8883F9755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4E7D327-CFCB-5429-73D0-1CD3A15BFCE4}"/>
                </a:ext>
              </a:extLst>
            </p:cNvPr>
            <p:cNvCxnSpPr>
              <a:cxnSpLocks/>
            </p:cNvCxnSpPr>
            <p:nvPr/>
          </p:nvCxnSpPr>
          <p:spPr>
            <a:xfrm>
              <a:off x="71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6CE6C65-14C1-2424-3E3C-B208884C8BB0}"/>
                </a:ext>
              </a:extLst>
            </p:cNvPr>
            <p:cNvCxnSpPr>
              <a:cxnSpLocks/>
            </p:cNvCxnSpPr>
            <p:nvPr/>
          </p:nvCxnSpPr>
          <p:spPr>
            <a:xfrm>
              <a:off x="68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3044536F-8DBF-B246-1862-A6B4AA17581B}"/>
                </a:ext>
              </a:extLst>
            </p:cNvPr>
            <p:cNvCxnSpPr>
              <a:cxnSpLocks/>
            </p:cNvCxnSpPr>
            <p:nvPr/>
          </p:nvCxnSpPr>
          <p:spPr>
            <a:xfrm>
              <a:off x="64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C217EB03-D614-CEB1-26B3-3D8DBEA0EFF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8A44CAF0-A20C-2FA9-10EA-2BF8B349A65D}"/>
                </a:ext>
              </a:extLst>
            </p:cNvPr>
            <p:cNvCxnSpPr>
              <a:cxnSpLocks/>
            </p:cNvCxnSpPr>
            <p:nvPr/>
          </p:nvCxnSpPr>
          <p:spPr>
            <a:xfrm>
              <a:off x="57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86F1B929-C274-453B-D384-48C2473DFA81}"/>
                </a:ext>
              </a:extLst>
            </p:cNvPr>
            <p:cNvCxnSpPr>
              <a:cxnSpLocks/>
            </p:cNvCxnSpPr>
            <p:nvPr/>
          </p:nvCxnSpPr>
          <p:spPr>
            <a:xfrm>
              <a:off x="53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66AB19D-5C4E-6D1F-E964-B47FD414C586}"/>
                </a:ext>
              </a:extLst>
            </p:cNvPr>
            <p:cNvCxnSpPr>
              <a:cxnSpLocks/>
            </p:cNvCxnSpPr>
            <p:nvPr/>
          </p:nvCxnSpPr>
          <p:spPr>
            <a:xfrm>
              <a:off x="50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8ADCB8D8-9DEE-B0AF-B96D-68B30E42C6EE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52EA0552-136A-763A-61DA-504BB341271A}"/>
                </a:ext>
              </a:extLst>
            </p:cNvPr>
            <p:cNvCxnSpPr>
              <a:cxnSpLocks/>
            </p:cNvCxnSpPr>
            <p:nvPr/>
          </p:nvCxnSpPr>
          <p:spPr>
            <a:xfrm>
              <a:off x="42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6680A4BB-4116-F7F6-01B0-67B5D03CA5E6}"/>
                </a:ext>
              </a:extLst>
            </p:cNvPr>
            <p:cNvCxnSpPr>
              <a:cxnSpLocks/>
            </p:cNvCxnSpPr>
            <p:nvPr/>
          </p:nvCxnSpPr>
          <p:spPr>
            <a:xfrm>
              <a:off x="39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0385322A-6C44-7049-6EFD-A6E43EA0EB05}"/>
                </a:ext>
              </a:extLst>
            </p:cNvPr>
            <p:cNvCxnSpPr>
              <a:cxnSpLocks/>
            </p:cNvCxnSpPr>
            <p:nvPr/>
          </p:nvCxnSpPr>
          <p:spPr>
            <a:xfrm>
              <a:off x="35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74A3B25E-E0FA-3D77-4F40-11B9CDFE6115}"/>
                </a:ext>
              </a:extLst>
            </p:cNvPr>
            <p:cNvCxnSpPr>
              <a:cxnSpLocks/>
            </p:cNvCxnSpPr>
            <p:nvPr/>
          </p:nvCxnSpPr>
          <p:spPr>
            <a:xfrm>
              <a:off x="32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A77E5762-C379-FE7A-8168-F52E7B9168AE}"/>
                </a:ext>
              </a:extLst>
            </p:cNvPr>
            <p:cNvCxnSpPr>
              <a:cxnSpLocks/>
            </p:cNvCxnSpPr>
            <p:nvPr/>
          </p:nvCxnSpPr>
          <p:spPr>
            <a:xfrm>
              <a:off x="28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5C7105D0-0260-CB33-A854-F990B4E49C23}"/>
                </a:ext>
              </a:extLst>
            </p:cNvPr>
            <p:cNvCxnSpPr>
              <a:cxnSpLocks/>
            </p:cNvCxnSpPr>
            <p:nvPr/>
          </p:nvCxnSpPr>
          <p:spPr>
            <a:xfrm>
              <a:off x="249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1CF54-B49A-0E8A-DC3A-3E9B1A7CA72F}"/>
                </a:ext>
              </a:extLst>
            </p:cNvPr>
            <p:cNvCxnSpPr>
              <a:cxnSpLocks/>
            </p:cNvCxnSpPr>
            <p:nvPr/>
          </p:nvCxnSpPr>
          <p:spPr>
            <a:xfrm>
              <a:off x="213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7DEEA9DC-B925-EA3B-C89C-1E30AA4E7A04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C4F69BAC-0638-8712-EF78-AE1DDC7917CC}"/>
                </a:ext>
              </a:extLst>
            </p:cNvPr>
            <p:cNvCxnSpPr>
              <a:cxnSpLocks/>
            </p:cNvCxnSpPr>
            <p:nvPr/>
          </p:nvCxnSpPr>
          <p:spPr>
            <a:xfrm>
              <a:off x="141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172DAF9-7918-2153-0887-9E132354BC42}"/>
                </a:ext>
              </a:extLst>
            </p:cNvPr>
            <p:cNvCxnSpPr>
              <a:cxnSpLocks/>
            </p:cNvCxnSpPr>
            <p:nvPr/>
          </p:nvCxnSpPr>
          <p:spPr>
            <a:xfrm>
              <a:off x="1056000" y="0"/>
              <a:ext cx="0" cy="5634000"/>
            </a:xfrm>
            <a:prstGeom prst="line">
              <a:avLst/>
            </a:prstGeom>
            <a:ln w="12700">
              <a:solidFill>
                <a:schemeClr val="bg1">
                  <a:lumMod val="50000"/>
                  <a:alpha val="50196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76262B10-EB9A-469D-79FB-D4914CAE4A55}"/>
              </a:ext>
            </a:extLst>
          </p:cNvPr>
          <p:cNvSpPr/>
          <p:nvPr/>
        </p:nvSpPr>
        <p:spPr>
          <a:xfrm rot="100029">
            <a:off x="8081034" y="6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1B2F95D-39DD-0B74-E206-CC61756B8FED}"/>
              </a:ext>
            </a:extLst>
          </p:cNvPr>
          <p:cNvSpPr/>
          <p:nvPr/>
        </p:nvSpPr>
        <p:spPr>
          <a:xfrm rot="100029">
            <a:off x="7720014" y="131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BB1A4DF-8F28-1A1D-EF01-EAA45D5F6C6F}"/>
              </a:ext>
            </a:extLst>
          </p:cNvPr>
          <p:cNvSpPr/>
          <p:nvPr/>
        </p:nvSpPr>
        <p:spPr>
          <a:xfrm rot="100029">
            <a:off x="7361047" y="1994031"/>
            <a:ext cx="350976" cy="350976"/>
          </a:xfrm>
          <a:prstGeom prst="ellipse">
            <a:avLst/>
          </a:prstGeom>
          <a:solidFill>
            <a:schemeClr val="accent2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+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7B38D41-C624-7988-C958-FB97AEFC5D3C}"/>
              </a:ext>
            </a:extLst>
          </p:cNvPr>
          <p:cNvSpPr/>
          <p:nvPr/>
        </p:nvSpPr>
        <p:spPr>
          <a:xfrm rot="100029">
            <a:off x="7001043" y="2669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0A771A0-535D-E921-3507-896308271AAD}"/>
              </a:ext>
            </a:extLst>
          </p:cNvPr>
          <p:cNvSpPr/>
          <p:nvPr/>
        </p:nvSpPr>
        <p:spPr>
          <a:xfrm rot="100029">
            <a:off x="6641040" y="334403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6835ACE-2535-2006-CF51-F58B7D8B36CB}"/>
              </a:ext>
            </a:extLst>
          </p:cNvPr>
          <p:cNvSpPr/>
          <p:nvPr/>
        </p:nvSpPr>
        <p:spPr>
          <a:xfrm rot="100029">
            <a:off x="6281034" y="4019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58691414-3D27-B4B4-EA3F-2680034E0E2D}"/>
              </a:ext>
            </a:extLst>
          </p:cNvPr>
          <p:cNvSpPr/>
          <p:nvPr/>
        </p:nvSpPr>
        <p:spPr>
          <a:xfrm rot="100029">
            <a:off x="5921030" y="469403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5F742A3-F9C3-E348-3E93-B901FD4FA916}"/>
              </a:ext>
            </a:extLst>
          </p:cNvPr>
          <p:cNvSpPr/>
          <p:nvPr/>
        </p:nvSpPr>
        <p:spPr>
          <a:xfrm rot="100029">
            <a:off x="5561006" y="644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EBD7411-6C81-498E-8DF3-DE9D62B43893}"/>
              </a:ext>
            </a:extLst>
          </p:cNvPr>
          <p:cNvSpPr/>
          <p:nvPr/>
        </p:nvSpPr>
        <p:spPr>
          <a:xfrm rot="100029">
            <a:off x="5199986" y="1319001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/>
              </a:rPr>
              <a:t>-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D34BB04A-991F-CB7D-7BF8-7F24D82D852E}"/>
              </a:ext>
            </a:extLst>
          </p:cNvPr>
          <p:cNvSpPr/>
          <p:nvPr/>
        </p:nvSpPr>
        <p:spPr>
          <a:xfrm rot="100029">
            <a:off x="4841019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47B82ED2-8C31-9104-940F-B64872FB9A4A}"/>
              </a:ext>
            </a:extLst>
          </p:cNvPr>
          <p:cNvSpPr/>
          <p:nvPr/>
        </p:nvSpPr>
        <p:spPr>
          <a:xfrm rot="100029">
            <a:off x="4481015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3C04B7EB-544F-2FC6-799C-0C5ECE2E063A}"/>
              </a:ext>
            </a:extLst>
          </p:cNvPr>
          <p:cNvSpPr/>
          <p:nvPr/>
        </p:nvSpPr>
        <p:spPr>
          <a:xfrm rot="100029">
            <a:off x="4121012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78AE2AE6-76FA-2AC5-57E7-2BDFFEF67B8F}"/>
              </a:ext>
            </a:extLst>
          </p:cNvPr>
          <p:cNvSpPr/>
          <p:nvPr/>
        </p:nvSpPr>
        <p:spPr>
          <a:xfrm rot="100029">
            <a:off x="3761006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C9A5727E-FF27-C536-AF8D-E240BE4AB9DD}"/>
              </a:ext>
            </a:extLst>
          </p:cNvPr>
          <p:cNvSpPr/>
          <p:nvPr/>
        </p:nvSpPr>
        <p:spPr>
          <a:xfrm rot="100029">
            <a:off x="3401002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AA08A658-DE43-CDA1-D04D-799CDD45A1E3}"/>
              </a:ext>
            </a:extLst>
          </p:cNvPr>
          <p:cNvSpPr/>
          <p:nvPr/>
        </p:nvSpPr>
        <p:spPr>
          <a:xfrm rot="100029">
            <a:off x="3040978" y="6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6311B48D-E2FF-E379-3F6C-A006ECF8F8AE}"/>
              </a:ext>
            </a:extLst>
          </p:cNvPr>
          <p:cNvSpPr/>
          <p:nvPr/>
        </p:nvSpPr>
        <p:spPr>
          <a:xfrm rot="100029">
            <a:off x="2679958" y="13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B4ED1AB-04B5-F490-B87C-1CD338D2D6E6}"/>
              </a:ext>
            </a:extLst>
          </p:cNvPr>
          <p:cNvSpPr/>
          <p:nvPr/>
        </p:nvSpPr>
        <p:spPr>
          <a:xfrm rot="100029">
            <a:off x="2320991" y="19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3FC7F4AF-F590-B831-C718-4B4D0DF72065}"/>
              </a:ext>
            </a:extLst>
          </p:cNvPr>
          <p:cNvSpPr/>
          <p:nvPr/>
        </p:nvSpPr>
        <p:spPr>
          <a:xfrm rot="100029">
            <a:off x="1960987" y="266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69447CC4-F366-947C-C7B8-060F5C01BD59}"/>
              </a:ext>
            </a:extLst>
          </p:cNvPr>
          <p:cNvSpPr/>
          <p:nvPr/>
        </p:nvSpPr>
        <p:spPr>
          <a:xfrm rot="100029">
            <a:off x="1600984" y="334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4E2CC827-4C27-3EB7-86CA-1C118E056961}"/>
              </a:ext>
            </a:extLst>
          </p:cNvPr>
          <p:cNvSpPr/>
          <p:nvPr/>
        </p:nvSpPr>
        <p:spPr>
          <a:xfrm rot="100029">
            <a:off x="1240978" y="4019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9552F1EB-5D6A-90FE-30FD-40226D79027D}"/>
              </a:ext>
            </a:extLst>
          </p:cNvPr>
          <p:cNvSpPr/>
          <p:nvPr/>
        </p:nvSpPr>
        <p:spPr>
          <a:xfrm rot="100029">
            <a:off x="880974" y="4694001"/>
            <a:ext cx="350976" cy="350976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19" name="Graphic 18" descr="Stopwatch with solid fill">
            <a:extLst>
              <a:ext uri="{FF2B5EF4-FFF2-40B4-BE49-F238E27FC236}">
                <a16:creationId xmlns:a16="http://schemas.microsoft.com/office/drawing/2014/main" id="{9B1248FA-CF54-894A-DB73-49F6868E91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6000" y="5139000"/>
            <a:ext cx="914400" cy="914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2CADD83-CB24-C66B-2F48-6A3AC13CB241}"/>
              </a:ext>
            </a:extLst>
          </p:cNvPr>
          <p:cNvGrpSpPr/>
          <p:nvPr/>
        </p:nvGrpSpPr>
        <p:grpSpPr>
          <a:xfrm>
            <a:off x="9156000" y="789925"/>
            <a:ext cx="2295000" cy="4079075"/>
            <a:chOff x="9156000" y="789925"/>
            <a:chExt cx="2295000" cy="4079075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1458010-243D-3CCB-EDFC-F91750E43E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000" y="1494000"/>
              <a:ext cx="45000" cy="202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9A07A7B-F79F-D12C-A23E-725EC3909AEC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065" y="789925"/>
              <a:ext cx="1174935" cy="70407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90FA2B3-BDB4-B91B-262F-7A0806DE0EB4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4218679"/>
              <a:ext cx="1125000" cy="650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E46B0F2-08B4-4C47-7738-1E32E574AA69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1125000" cy="63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DABA885-ACF9-C7FB-43D6-9B2F931AADCF}"/>
                </a:ext>
              </a:extLst>
            </p:cNvPr>
            <p:cNvCxnSpPr>
              <a:cxnSpLocks/>
            </p:cNvCxnSpPr>
            <p:nvPr/>
          </p:nvCxnSpPr>
          <p:spPr>
            <a:xfrm>
              <a:off x="9156000" y="2169000"/>
              <a:ext cx="112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5FC29C1-1CEA-8DA8-A4F3-88C572BEF4B1}"/>
                </a:ext>
              </a:extLst>
            </p:cNvPr>
            <p:cNvCxnSpPr>
              <a:cxnSpLocks/>
            </p:cNvCxnSpPr>
            <p:nvPr/>
          </p:nvCxnSpPr>
          <p:spPr>
            <a:xfrm>
              <a:off x="10281000" y="2844000"/>
              <a:ext cx="0" cy="1980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DC22AE2-B481-438B-DCF5-245C5ADC6C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6000" y="831670"/>
              <a:ext cx="1108880" cy="133733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5E36FC7-95B7-1B0E-AD37-B7493BCA06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1494000"/>
              <a:ext cx="2295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51FB7B4-632A-E996-BCEF-6C93A672AB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000" y="3519000"/>
              <a:ext cx="2250000" cy="675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7" name="Oval 76">
            <a:extLst>
              <a:ext uri="{FF2B5EF4-FFF2-40B4-BE49-F238E27FC236}">
                <a16:creationId xmlns:a16="http://schemas.microsoft.com/office/drawing/2014/main" id="{2AA31228-1311-CCFE-1CEB-478C4CE7221C}"/>
              </a:ext>
            </a:extLst>
          </p:cNvPr>
          <p:cNvSpPr/>
          <p:nvPr/>
        </p:nvSpPr>
        <p:spPr>
          <a:xfrm rot="100029">
            <a:off x="10104992" y="6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7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1161914-147A-6DCB-AC60-85DADB6B4475}"/>
              </a:ext>
            </a:extLst>
          </p:cNvPr>
          <p:cNvSpPr/>
          <p:nvPr/>
        </p:nvSpPr>
        <p:spPr>
          <a:xfrm rot="100029">
            <a:off x="11274992" y="13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6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8AAD264-2189-4D40-82AD-48929BAA00F2}"/>
              </a:ext>
            </a:extLst>
          </p:cNvPr>
          <p:cNvSpPr/>
          <p:nvPr/>
        </p:nvSpPr>
        <p:spPr>
          <a:xfrm rot="100029">
            <a:off x="8981032" y="19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5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3CA49FC-F1DB-6752-C312-CF636E0473AA}"/>
              </a:ext>
            </a:extLst>
          </p:cNvPr>
          <p:cNvSpPr/>
          <p:nvPr/>
        </p:nvSpPr>
        <p:spPr>
          <a:xfrm rot="100029">
            <a:off x="10104992" y="266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D489C71-9177-9D36-13BB-A4DE60E08A9B}"/>
              </a:ext>
            </a:extLst>
          </p:cNvPr>
          <p:cNvSpPr/>
          <p:nvPr/>
        </p:nvSpPr>
        <p:spPr>
          <a:xfrm rot="100029">
            <a:off x="11229992" y="334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3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0C67027-0907-A0CD-9744-A4F9213281AF}"/>
              </a:ext>
            </a:extLst>
          </p:cNvPr>
          <p:cNvSpPr/>
          <p:nvPr/>
        </p:nvSpPr>
        <p:spPr>
          <a:xfrm rot="100029">
            <a:off x="8979992" y="4019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E3892907-D3B2-9352-A2FC-0D901FD95C4C}"/>
              </a:ext>
            </a:extLst>
          </p:cNvPr>
          <p:cNvSpPr/>
          <p:nvPr/>
        </p:nvSpPr>
        <p:spPr>
          <a:xfrm rot="100029">
            <a:off x="10106032" y="4694032"/>
            <a:ext cx="350976" cy="35097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CB727D66-B10B-3B31-4820-0625CBF22B20}"/>
              </a:ext>
            </a:extLst>
          </p:cNvPr>
          <p:cNvCxnSpPr/>
          <p:nvPr/>
        </p:nvCxnSpPr>
        <p:spPr>
          <a:xfrm flipH="1">
            <a:off x="336000" y="5589000"/>
            <a:ext cx="79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83758BC-C258-F658-9AB3-3CA4E6FF643A}"/>
              </a:ext>
            </a:extLst>
          </p:cNvPr>
          <p:cNvCxnSpPr>
            <a:cxnSpLocks/>
          </p:cNvCxnSpPr>
          <p:nvPr/>
        </p:nvCxnSpPr>
        <p:spPr>
          <a:xfrm>
            <a:off x="825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5F5AA35-03B6-A328-66F2-48B2D9FDE3E6}"/>
              </a:ext>
            </a:extLst>
          </p:cNvPr>
          <p:cNvCxnSpPr>
            <a:cxnSpLocks/>
          </p:cNvCxnSpPr>
          <p:nvPr/>
        </p:nvCxnSpPr>
        <p:spPr>
          <a:xfrm>
            <a:off x="78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5D1DA8CA-0870-D475-3F60-FD150301E94B}"/>
              </a:ext>
            </a:extLst>
          </p:cNvPr>
          <p:cNvCxnSpPr>
            <a:cxnSpLocks/>
          </p:cNvCxnSpPr>
          <p:nvPr/>
        </p:nvCxnSpPr>
        <p:spPr>
          <a:xfrm>
            <a:off x="75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1D315E3-7218-D52F-461D-BB3507B20C5C}"/>
              </a:ext>
            </a:extLst>
          </p:cNvPr>
          <p:cNvCxnSpPr>
            <a:cxnSpLocks/>
          </p:cNvCxnSpPr>
          <p:nvPr/>
        </p:nvCxnSpPr>
        <p:spPr>
          <a:xfrm>
            <a:off x="71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43508414-CD9F-DE72-DB44-34DA70DAB374}"/>
              </a:ext>
            </a:extLst>
          </p:cNvPr>
          <p:cNvCxnSpPr>
            <a:cxnSpLocks/>
          </p:cNvCxnSpPr>
          <p:nvPr/>
        </p:nvCxnSpPr>
        <p:spPr>
          <a:xfrm>
            <a:off x="68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3E8BE28F-4958-76D8-11CA-7D6A628C95DF}"/>
              </a:ext>
            </a:extLst>
          </p:cNvPr>
          <p:cNvCxnSpPr>
            <a:cxnSpLocks/>
          </p:cNvCxnSpPr>
          <p:nvPr/>
        </p:nvCxnSpPr>
        <p:spPr>
          <a:xfrm>
            <a:off x="64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2D95A13-4234-4B4A-907C-144E782D073F}"/>
              </a:ext>
            </a:extLst>
          </p:cNvPr>
          <p:cNvCxnSpPr>
            <a:cxnSpLocks/>
          </p:cNvCxnSpPr>
          <p:nvPr/>
        </p:nvCxnSpPr>
        <p:spPr>
          <a:xfrm>
            <a:off x="60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18F5D20-1405-E1BF-C6D7-659D48366E2B}"/>
              </a:ext>
            </a:extLst>
          </p:cNvPr>
          <p:cNvCxnSpPr>
            <a:cxnSpLocks/>
          </p:cNvCxnSpPr>
          <p:nvPr/>
        </p:nvCxnSpPr>
        <p:spPr>
          <a:xfrm>
            <a:off x="573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3DA6F432-3619-F149-61FF-A3F81D015B96}"/>
              </a:ext>
            </a:extLst>
          </p:cNvPr>
          <p:cNvCxnSpPr>
            <a:cxnSpLocks/>
          </p:cNvCxnSpPr>
          <p:nvPr/>
        </p:nvCxnSpPr>
        <p:spPr>
          <a:xfrm>
            <a:off x="53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CC5772D5-0DB2-A552-2E44-BAA203B952A6}"/>
              </a:ext>
            </a:extLst>
          </p:cNvPr>
          <p:cNvCxnSpPr>
            <a:cxnSpLocks/>
          </p:cNvCxnSpPr>
          <p:nvPr/>
        </p:nvCxnSpPr>
        <p:spPr>
          <a:xfrm>
            <a:off x="50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4F26C92-0973-D123-CB16-56643E7AC492}"/>
              </a:ext>
            </a:extLst>
          </p:cNvPr>
          <p:cNvCxnSpPr>
            <a:cxnSpLocks/>
          </p:cNvCxnSpPr>
          <p:nvPr/>
        </p:nvCxnSpPr>
        <p:spPr>
          <a:xfrm>
            <a:off x="46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73D50BF6-C6BC-41FE-0989-E5423544E54E}"/>
              </a:ext>
            </a:extLst>
          </p:cNvPr>
          <p:cNvCxnSpPr>
            <a:cxnSpLocks/>
          </p:cNvCxnSpPr>
          <p:nvPr/>
        </p:nvCxnSpPr>
        <p:spPr>
          <a:xfrm>
            <a:off x="42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92318B4-E94B-94F4-E631-937E8A630551}"/>
              </a:ext>
            </a:extLst>
          </p:cNvPr>
          <p:cNvCxnSpPr>
            <a:cxnSpLocks/>
          </p:cNvCxnSpPr>
          <p:nvPr/>
        </p:nvCxnSpPr>
        <p:spPr>
          <a:xfrm>
            <a:off x="39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8F15F6EA-4514-8057-5980-586A0EF9ABD5}"/>
              </a:ext>
            </a:extLst>
          </p:cNvPr>
          <p:cNvCxnSpPr>
            <a:cxnSpLocks/>
          </p:cNvCxnSpPr>
          <p:nvPr/>
        </p:nvCxnSpPr>
        <p:spPr>
          <a:xfrm>
            <a:off x="35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FDC1966C-C548-A29A-148A-D3320F0E5324}"/>
              </a:ext>
            </a:extLst>
          </p:cNvPr>
          <p:cNvCxnSpPr>
            <a:cxnSpLocks/>
          </p:cNvCxnSpPr>
          <p:nvPr/>
        </p:nvCxnSpPr>
        <p:spPr>
          <a:xfrm>
            <a:off x="3216000" y="5589000"/>
            <a:ext cx="0" cy="3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EF2283FE-7565-51F6-37A2-76042DF1D3F1}"/>
              </a:ext>
            </a:extLst>
          </p:cNvPr>
          <p:cNvCxnSpPr>
            <a:cxnSpLocks/>
          </p:cNvCxnSpPr>
          <p:nvPr/>
        </p:nvCxnSpPr>
        <p:spPr>
          <a:xfrm>
            <a:off x="28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413DF5AD-6D05-6D42-8E56-A4D41892F3E6}"/>
              </a:ext>
            </a:extLst>
          </p:cNvPr>
          <p:cNvCxnSpPr>
            <a:cxnSpLocks/>
          </p:cNvCxnSpPr>
          <p:nvPr/>
        </p:nvCxnSpPr>
        <p:spPr>
          <a:xfrm>
            <a:off x="249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9ED23F93-2537-8B5C-5CD9-A2E7B854BB29}"/>
              </a:ext>
            </a:extLst>
          </p:cNvPr>
          <p:cNvCxnSpPr>
            <a:cxnSpLocks/>
          </p:cNvCxnSpPr>
          <p:nvPr/>
        </p:nvCxnSpPr>
        <p:spPr>
          <a:xfrm>
            <a:off x="213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BA0B7A06-A458-7EBF-D47F-0A3E13899486}"/>
              </a:ext>
            </a:extLst>
          </p:cNvPr>
          <p:cNvCxnSpPr>
            <a:cxnSpLocks/>
          </p:cNvCxnSpPr>
          <p:nvPr/>
        </p:nvCxnSpPr>
        <p:spPr>
          <a:xfrm>
            <a:off x="177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E3036061-CFE3-16E9-35FA-4D4AFF31B66A}"/>
              </a:ext>
            </a:extLst>
          </p:cNvPr>
          <p:cNvCxnSpPr>
            <a:cxnSpLocks/>
          </p:cNvCxnSpPr>
          <p:nvPr/>
        </p:nvCxnSpPr>
        <p:spPr>
          <a:xfrm>
            <a:off x="141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70D83DE5-E7AB-11AD-A8B3-42C87DD42C7F}"/>
              </a:ext>
            </a:extLst>
          </p:cNvPr>
          <p:cNvCxnSpPr>
            <a:cxnSpLocks/>
          </p:cNvCxnSpPr>
          <p:nvPr/>
        </p:nvCxnSpPr>
        <p:spPr>
          <a:xfrm>
            <a:off x="1056000" y="5589000"/>
            <a:ext cx="0" cy="225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4A16CBC2-6A7D-538E-E172-C9769321003F}"/>
              </a:ext>
            </a:extLst>
          </p:cNvPr>
          <p:cNvSpPr txBox="1"/>
          <p:nvPr/>
        </p:nvSpPr>
        <p:spPr>
          <a:xfrm>
            <a:off x="789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E3D26963-5578-8910-599A-3F6CAABAF870}"/>
              </a:ext>
            </a:extLst>
          </p:cNvPr>
          <p:cNvSpPr txBox="1"/>
          <p:nvPr/>
        </p:nvSpPr>
        <p:spPr>
          <a:xfrm>
            <a:off x="75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</a:t>
            </a:r>
            <a:endParaRPr lang="en-GB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0EF606B8-5FDE-96C5-C786-0F3657515FEA}"/>
              </a:ext>
            </a:extLst>
          </p:cNvPr>
          <p:cNvSpPr txBox="1"/>
          <p:nvPr/>
        </p:nvSpPr>
        <p:spPr>
          <a:xfrm>
            <a:off x="717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</a:t>
            </a:r>
            <a:endParaRPr lang="en-GB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1F69AAA-9FDF-E00C-1205-D31F5A171939}"/>
              </a:ext>
            </a:extLst>
          </p:cNvPr>
          <p:cNvSpPr txBox="1"/>
          <p:nvPr/>
        </p:nvSpPr>
        <p:spPr>
          <a:xfrm>
            <a:off x="681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-3</a:t>
            </a:r>
            <a:endParaRPr lang="en-GB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5BC5718-54D8-7856-2691-7D7FFBCCB0C6}"/>
              </a:ext>
            </a:extLst>
          </p:cNvPr>
          <p:cNvSpPr txBox="1"/>
          <p:nvPr/>
        </p:nvSpPr>
        <p:spPr>
          <a:xfrm>
            <a:off x="64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-4</a:t>
            </a:r>
            <a:endParaRPr lang="en-GB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5E52B49-4E7E-BD36-3137-FDB92B2CFFDE}"/>
              </a:ext>
            </a:extLst>
          </p:cNvPr>
          <p:cNvSpPr txBox="1"/>
          <p:nvPr/>
        </p:nvSpPr>
        <p:spPr>
          <a:xfrm>
            <a:off x="60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-5</a:t>
            </a:r>
            <a:endParaRPr lang="en-GB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2A3BF0E-C87D-4419-5481-B370BE09F446}"/>
              </a:ext>
            </a:extLst>
          </p:cNvPr>
          <p:cNvSpPr txBox="1"/>
          <p:nvPr/>
        </p:nvSpPr>
        <p:spPr>
          <a:xfrm>
            <a:off x="573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-6</a:t>
            </a:r>
            <a:endParaRPr lang="en-GB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E3BEFDB-CB04-A5D4-46C6-3D9BF104500A}"/>
              </a:ext>
            </a:extLst>
          </p:cNvPr>
          <p:cNvSpPr txBox="1"/>
          <p:nvPr/>
        </p:nvSpPr>
        <p:spPr>
          <a:xfrm>
            <a:off x="537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-7</a:t>
            </a:r>
            <a:endParaRPr lang="en-GB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B89A08D0-7644-63D1-86A7-B4AB613D7DDF}"/>
              </a:ext>
            </a:extLst>
          </p:cNvPr>
          <p:cNvSpPr txBox="1"/>
          <p:nvPr/>
        </p:nvSpPr>
        <p:spPr>
          <a:xfrm>
            <a:off x="5016000" y="5939668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-8</a:t>
            </a:r>
            <a:endParaRPr lang="en-GB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5116EFF0-8822-2C10-0958-6E27378F876F}"/>
              </a:ext>
            </a:extLst>
          </p:cNvPr>
          <p:cNvSpPr txBox="1"/>
          <p:nvPr/>
        </p:nvSpPr>
        <p:spPr>
          <a:xfrm>
            <a:off x="465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-9</a:t>
            </a:r>
            <a:endParaRPr lang="en-GB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7AABFBF-6B1A-6986-9EE1-86FD3D5BD1A9}"/>
              </a:ext>
            </a:extLst>
          </p:cNvPr>
          <p:cNvSpPr txBox="1"/>
          <p:nvPr/>
        </p:nvSpPr>
        <p:spPr>
          <a:xfrm>
            <a:off x="429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-10</a:t>
            </a:r>
            <a:endParaRPr lang="en-GB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5885B442-8F4C-4029-ADA0-C84176F02B87}"/>
              </a:ext>
            </a:extLst>
          </p:cNvPr>
          <p:cNvSpPr txBox="1"/>
          <p:nvPr/>
        </p:nvSpPr>
        <p:spPr>
          <a:xfrm>
            <a:off x="3936000" y="5932669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-11</a:t>
            </a:r>
            <a:endParaRPr lang="en-GB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AA89EA8-9209-A51E-550B-F29DFCD6EB35}"/>
              </a:ext>
            </a:extLst>
          </p:cNvPr>
          <p:cNvSpPr txBox="1"/>
          <p:nvPr/>
        </p:nvSpPr>
        <p:spPr>
          <a:xfrm>
            <a:off x="357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-12</a:t>
            </a:r>
            <a:endParaRPr lang="en-GB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D5D9CE7-70D5-3FC9-7A49-6A29EB6FB983}"/>
              </a:ext>
            </a:extLst>
          </p:cNvPr>
          <p:cNvSpPr txBox="1"/>
          <p:nvPr/>
        </p:nvSpPr>
        <p:spPr>
          <a:xfrm>
            <a:off x="321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-13</a:t>
            </a:r>
            <a:endParaRPr lang="en-GB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0E377ED3-916E-CCD5-1D15-09B2AD68B5B2}"/>
              </a:ext>
            </a:extLst>
          </p:cNvPr>
          <p:cNvSpPr txBox="1"/>
          <p:nvPr/>
        </p:nvSpPr>
        <p:spPr>
          <a:xfrm>
            <a:off x="28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-14</a:t>
            </a:r>
            <a:endParaRPr lang="en-GB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95087F76-CBF2-2A9A-EB31-5A9BE91C9212}"/>
              </a:ext>
            </a:extLst>
          </p:cNvPr>
          <p:cNvSpPr txBox="1"/>
          <p:nvPr/>
        </p:nvSpPr>
        <p:spPr>
          <a:xfrm>
            <a:off x="24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-15</a:t>
            </a:r>
            <a:endParaRPr lang="en-GB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9BCB97EF-EB81-3D39-71F6-BEADFA86B8AE}"/>
              </a:ext>
            </a:extLst>
          </p:cNvPr>
          <p:cNvSpPr txBox="1"/>
          <p:nvPr/>
        </p:nvSpPr>
        <p:spPr>
          <a:xfrm>
            <a:off x="213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-16</a:t>
            </a:r>
            <a:endParaRPr lang="en-GB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D28F677F-DB92-55D0-0AB2-17B705A62957}"/>
              </a:ext>
            </a:extLst>
          </p:cNvPr>
          <p:cNvSpPr txBox="1"/>
          <p:nvPr/>
        </p:nvSpPr>
        <p:spPr>
          <a:xfrm>
            <a:off x="177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-17</a:t>
            </a:r>
            <a:endParaRPr lang="en-GB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9787C58-2F39-1150-D6CC-86224121724E}"/>
              </a:ext>
            </a:extLst>
          </p:cNvPr>
          <p:cNvSpPr txBox="1"/>
          <p:nvPr/>
        </p:nvSpPr>
        <p:spPr>
          <a:xfrm>
            <a:off x="1416000" y="5942001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-18</a:t>
            </a:r>
            <a:endParaRPr lang="en-GB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3CB2180-63B1-EAD0-38D5-57784E0C789F}"/>
              </a:ext>
            </a:extLst>
          </p:cNvPr>
          <p:cNvSpPr txBox="1"/>
          <p:nvPr/>
        </p:nvSpPr>
        <p:spPr>
          <a:xfrm>
            <a:off x="105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-19</a:t>
            </a:r>
            <a:endParaRPr lang="en-GB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6C50461F-DEB8-98F3-C931-8AD353E308B5}"/>
              </a:ext>
            </a:extLst>
          </p:cNvPr>
          <p:cNvSpPr txBox="1"/>
          <p:nvPr/>
        </p:nvSpPr>
        <p:spPr>
          <a:xfrm>
            <a:off x="696000" y="5935002"/>
            <a:ext cx="720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-20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C4ED7-4759-AA2D-F777-124235651C2F}"/>
              </a:ext>
            </a:extLst>
          </p:cNvPr>
          <p:cNvSpPr txBox="1"/>
          <p:nvPr/>
        </p:nvSpPr>
        <p:spPr>
          <a:xfrm>
            <a:off x="9246000" y="5724000"/>
            <a:ext cx="220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stationary</a:t>
            </a:r>
            <a:endParaRPr lang="en-GB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134908-B5FD-BE72-6C6D-958FC209295D}"/>
              </a:ext>
            </a:extLst>
          </p:cNvPr>
          <p:cNvSpPr/>
          <p:nvPr/>
        </p:nvSpPr>
        <p:spPr>
          <a:xfrm>
            <a:off x="516000" y="504000"/>
            <a:ext cx="3690000" cy="121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0809D4-8B0A-F3A6-9B88-D076487C7D46}"/>
              </a:ext>
            </a:extLst>
          </p:cNvPr>
          <p:cNvGrpSpPr/>
          <p:nvPr/>
        </p:nvGrpSpPr>
        <p:grpSpPr>
          <a:xfrm>
            <a:off x="516000" y="639000"/>
            <a:ext cx="3726739" cy="927044"/>
            <a:chOff x="7626000" y="4914000"/>
            <a:chExt cx="3726739" cy="927044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92ED30F-1A1F-818C-12CB-57F83F23EB7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679000"/>
              <a:ext cx="3231739" cy="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D43356C-84AD-0665-0C87-ED6846BC4F18}"/>
                </a:ext>
              </a:extLst>
            </p:cNvPr>
            <p:cNvCxnSpPr>
              <a:cxnSpLocks/>
            </p:cNvCxnSpPr>
            <p:nvPr/>
          </p:nvCxnSpPr>
          <p:spPr>
            <a:xfrm>
              <a:off x="11127739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23EE0F5-1D01-639D-0491-1C8CFD2EFADA}"/>
                </a:ext>
              </a:extLst>
            </p:cNvPr>
            <p:cNvCxnSpPr>
              <a:cxnSpLocks/>
            </p:cNvCxnSpPr>
            <p:nvPr/>
          </p:nvCxnSpPr>
          <p:spPr>
            <a:xfrm>
              <a:off x="7896000" y="5454000"/>
              <a:ext cx="0" cy="242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326364D-93C2-DFD0-FCFB-AA6735381155}"/>
                    </a:ext>
                  </a:extLst>
                </p:cNvPr>
                <p:cNvSpPr txBox="1"/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E6EBE05-A2DD-98F5-F535-A3FFC9B60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6000" y="5049000"/>
                  <a:ext cx="495000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75201D9-445C-35F9-6C0D-B1DC2735FC25}"/>
                    </a:ext>
                  </a:extLst>
                </p:cNvPr>
                <p:cNvSpPr txBox="1"/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EB78920-8207-27DD-5421-8F408392E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7739" y="5049000"/>
                  <a:ext cx="49500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90D4726-2F2E-992E-1555-636EED65E318}"/>
                </a:ext>
              </a:extLst>
            </p:cNvPr>
            <p:cNvCxnSpPr>
              <a:cxnSpLocks/>
            </p:cNvCxnSpPr>
            <p:nvPr/>
          </p:nvCxnSpPr>
          <p:spPr>
            <a:xfrm>
              <a:off x="9111000" y="5544000"/>
              <a:ext cx="0" cy="107400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CE3E74B-7978-17D9-645F-4AA88C38DF6E}"/>
                    </a:ext>
                  </a:extLst>
                </p:cNvPr>
                <p:cNvSpPr txBox="1"/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93EB10C-30DC-97BD-44AD-C1EF5DA27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000" y="4914000"/>
                  <a:ext cx="990000" cy="61734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FE992EC-9918-97A4-C785-EADF095720CB}"/>
                </a:ext>
              </a:extLst>
            </p:cNvPr>
            <p:cNvSpPr/>
            <p:nvPr/>
          </p:nvSpPr>
          <p:spPr>
            <a:xfrm>
              <a:off x="8436000" y="5589000"/>
              <a:ext cx="213374" cy="213374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en-US" sz="2400" b="1" dirty="0"/>
                <a:t>-</a:t>
              </a:r>
              <a:endParaRPr lang="en-GB" sz="2400" b="1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1A734FE-3354-266A-8D1D-82B4E6DBC7EA}"/>
                </a:ext>
              </a:extLst>
            </p:cNvPr>
            <p:cNvSpPr/>
            <p:nvPr/>
          </p:nvSpPr>
          <p:spPr>
            <a:xfrm>
              <a:off x="9651000" y="5499000"/>
              <a:ext cx="906585" cy="342044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/>
                <a:t>ZOI</a:t>
              </a:r>
            </a:p>
          </p:txBody>
        </p:sp>
      </p:grpSp>
      <p:sp>
        <p:nvSpPr>
          <p:cNvPr id="29" name="Flowchart: Merge 28">
            <a:extLst>
              <a:ext uri="{FF2B5EF4-FFF2-40B4-BE49-F238E27FC236}">
                <a16:creationId xmlns:a16="http://schemas.microsoft.com/office/drawing/2014/main" id="{06273DE7-AD58-C79F-6403-2DD47B334784}"/>
              </a:ext>
            </a:extLst>
          </p:cNvPr>
          <p:cNvSpPr/>
          <p:nvPr/>
        </p:nvSpPr>
        <p:spPr>
          <a:xfrm>
            <a:off x="1146000" y="684000"/>
            <a:ext cx="180000" cy="585000"/>
          </a:xfrm>
          <a:prstGeom prst="flowChartMerg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C11EE-8DE6-A348-66E6-7CBE5202D554}"/>
              </a:ext>
            </a:extLst>
          </p:cNvPr>
          <p:cNvSpPr txBox="1"/>
          <p:nvPr/>
        </p:nvSpPr>
        <p:spPr>
          <a:xfrm>
            <a:off x="5016000" y="5174668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68F3CC-E55C-29AA-5EC1-96805C00F699}"/>
              </a:ext>
            </a:extLst>
          </p:cNvPr>
          <p:cNvSpPr txBox="1"/>
          <p:nvPr/>
        </p:nvSpPr>
        <p:spPr>
          <a:xfrm>
            <a:off x="537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099C2-9FA0-BA99-9BA1-A32FF0333B83}"/>
              </a:ext>
            </a:extLst>
          </p:cNvPr>
          <p:cNvSpPr txBox="1"/>
          <p:nvPr/>
        </p:nvSpPr>
        <p:spPr>
          <a:xfrm>
            <a:off x="645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0E6817-015C-6F5A-DBEE-31F6DAADDB78}"/>
              </a:ext>
            </a:extLst>
          </p:cNvPr>
          <p:cNvSpPr txBox="1"/>
          <p:nvPr/>
        </p:nvSpPr>
        <p:spPr>
          <a:xfrm>
            <a:off x="681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F448C-0AF8-E669-4CD6-FCA5BA18E22A}"/>
              </a:ext>
            </a:extLst>
          </p:cNvPr>
          <p:cNvSpPr txBox="1"/>
          <p:nvPr/>
        </p:nvSpPr>
        <p:spPr>
          <a:xfrm>
            <a:off x="717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Z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92D792-E69E-EF09-63D3-69E369319A09}"/>
              </a:ext>
            </a:extLst>
          </p:cNvPr>
          <p:cNvSpPr txBox="1"/>
          <p:nvPr/>
        </p:nvSpPr>
        <p:spPr>
          <a:xfrm>
            <a:off x="753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Z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15939B-C0DA-6AC7-ECC1-CFBC327C7705}"/>
              </a:ext>
            </a:extLst>
          </p:cNvPr>
          <p:cNvSpPr txBox="1"/>
          <p:nvPr/>
        </p:nvSpPr>
        <p:spPr>
          <a:xfrm>
            <a:off x="7896000" y="5184000"/>
            <a:ext cx="72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Z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1A27250-214A-F098-1D37-CF322C40F7F2}"/>
                  </a:ext>
                </a:extLst>
              </p:cNvPr>
              <p:cNvSpPr/>
              <p:nvPr/>
            </p:nvSpPr>
            <p:spPr>
              <a:xfrm>
                <a:off x="1056000" y="4509000"/>
                <a:ext cx="6750000" cy="630000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only generate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</m:t>
                    </m:r>
                    <m:func>
                      <m:funcPr>
                        <m:ctrl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random numbers</a:t>
                </a: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1A27250-214A-F098-1D37-CF322C40F7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000" y="4509000"/>
                <a:ext cx="6750000" cy="630000"/>
              </a:xfrm>
              <a:prstGeom prst="rect">
                <a:avLst/>
              </a:prstGeom>
              <a:blipFill>
                <a:blip r:embed="rId15"/>
                <a:stretch>
                  <a:fillRect t="-943" b="-16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8781F822-A42B-AEE2-B63F-C2B56C54F380}"/>
              </a:ext>
            </a:extLst>
          </p:cNvPr>
          <p:cNvGrpSpPr/>
          <p:nvPr/>
        </p:nvGrpSpPr>
        <p:grpSpPr>
          <a:xfrm>
            <a:off x="4206000" y="1899000"/>
            <a:ext cx="2295000" cy="2430000"/>
            <a:chOff x="4071000" y="1944000"/>
            <a:chExt cx="2295000" cy="243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565892-9397-2846-7850-809082900152}"/>
                </a:ext>
              </a:extLst>
            </p:cNvPr>
            <p:cNvSpPr/>
            <p:nvPr/>
          </p:nvSpPr>
          <p:spPr>
            <a:xfrm>
              <a:off x="4071000" y="1944000"/>
              <a:ext cx="2295000" cy="243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  <a:p>
              <a:endParaRPr lang="en-US" sz="2000" dirty="0">
                <a:solidFill>
                  <a:schemeClr val="tx1"/>
                </a:solidFill>
              </a:endParaRPr>
            </a:p>
            <a:p>
              <a:endParaRPr lang="en-US" sz="2000" dirty="0">
                <a:solidFill>
                  <a:schemeClr val="tx1"/>
                </a:solidFill>
              </a:endParaRPr>
            </a:p>
            <a:p>
              <a:r>
                <a:rPr lang="en-US" sz="2000" dirty="0">
                  <a:solidFill>
                    <a:schemeClr val="tx1"/>
                  </a:solidFill>
                </a:rPr>
                <a:t>1</a:t>
              </a:r>
              <a:r>
                <a:rPr lang="en-US" sz="2000" baseline="30000" dirty="0">
                  <a:solidFill>
                    <a:schemeClr val="tx1"/>
                  </a:solidFill>
                </a:rPr>
                <a:t>st</a:t>
              </a:r>
              <a:r>
                <a:rPr lang="en-US" sz="2000" dirty="0">
                  <a:solidFill>
                    <a:schemeClr val="tx1"/>
                  </a:solidFill>
                </a:rPr>
                <a:t>  invocation: Z</a:t>
              </a:r>
            </a:p>
            <a:p>
              <a:r>
                <a:rPr lang="en-US" sz="2000" dirty="0">
                  <a:solidFill>
                    <a:schemeClr val="tx1"/>
                  </a:solidFill>
                </a:rPr>
                <a:t>2</a:t>
              </a:r>
              <a:r>
                <a:rPr lang="en-US" sz="2000" baseline="30000" dirty="0">
                  <a:solidFill>
                    <a:schemeClr val="tx1"/>
                  </a:solidFill>
                </a:rPr>
                <a:t>nd</a:t>
              </a:r>
              <a:r>
                <a:rPr lang="en-US" sz="2000" dirty="0">
                  <a:solidFill>
                    <a:schemeClr val="tx1"/>
                  </a:solidFill>
                </a:rPr>
                <a:t> invocation: Z</a:t>
              </a:r>
            </a:p>
            <a:p>
              <a:r>
                <a:rPr lang="en-US" sz="2000" dirty="0">
                  <a:solidFill>
                    <a:schemeClr val="tx1"/>
                  </a:solidFill>
                </a:rPr>
                <a:t>3</a:t>
              </a:r>
              <a:r>
                <a:rPr lang="en-US" sz="2000" baseline="30000" dirty="0">
                  <a:solidFill>
                    <a:schemeClr val="tx1"/>
                  </a:solidFill>
                </a:rPr>
                <a:t>rd</a:t>
              </a:r>
              <a:r>
                <a:rPr lang="en-US" sz="2000" dirty="0">
                  <a:solidFill>
                    <a:schemeClr val="tx1"/>
                  </a:solidFill>
                </a:rPr>
                <a:t> invocation: 0</a:t>
              </a:r>
            </a:p>
            <a:p>
              <a:r>
                <a:rPr lang="en-US" sz="2000" dirty="0">
                  <a:solidFill>
                    <a:schemeClr val="tx1"/>
                  </a:solidFill>
                </a:rPr>
                <a:t>…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  <p:pic>
          <p:nvPicPr>
            <p:cNvPr id="7" name="Graphic 6" descr="Slot Machine Lose with solid fill">
              <a:extLst>
                <a:ext uri="{FF2B5EF4-FFF2-40B4-BE49-F238E27FC236}">
                  <a16:creationId xmlns:a16="http://schemas.microsoft.com/office/drawing/2014/main" id="{F0EC6039-DAFA-8505-BDBD-41CBB1722B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421000" y="20790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16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8FA6705-2018-F573-F13B-C98FECA636EE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94DD92F-BC68-3BAA-ED27-6AC03E3BFDDB}"/>
              </a:ext>
            </a:extLst>
          </p:cNvPr>
          <p:cNvSpPr txBox="1"/>
          <p:nvPr/>
        </p:nvSpPr>
        <p:spPr>
          <a:xfrm>
            <a:off x="1911000" y="528003"/>
            <a:ext cx="837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Coupling </a:t>
            </a:r>
            <a:r>
              <a:rPr lang="en-US" sz="4800" b="1" dirty="0">
                <a:solidFill>
                  <a:srgbClr val="FF0000"/>
                </a:solidFill>
              </a:rPr>
              <a:t>From</a:t>
            </a:r>
            <a:r>
              <a:rPr lang="en-US" sz="4800" b="1" dirty="0"/>
              <a:t> The Past</a:t>
            </a:r>
            <a:endParaRPr lang="en-GB" sz="4800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7BCA66-B967-6C71-5BCF-E9E63E23A2BD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324ADB-9D78-9DA4-1074-F2E9C5E72445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E1D39BB-4EC9-03AC-CFF2-64D8F5F1940C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271C1B1-E92D-4524-F6E9-37D06956CE43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1A89DAA-C3D8-F6F6-C043-BA72CC4A1F38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C45D332-181F-DC29-3FCE-15D92757FB35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55C2077-318B-E5FA-D2B9-4A3F203248C2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71EB5D8-BE75-51E9-14FA-B16B6E51340B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D62EE10-D4C3-5CF2-DD49-2DCCAB833BEF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DB532ED-CD90-3179-619C-3EDEBDE70BAD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4BB30E2-A171-2BA7-AE62-61AFB3F8FA25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7FAB437-5C0B-BA70-1F01-B6457029F97C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473A572-B99A-9F09-8233-AD5986BD15BD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BCE583D-38F3-9CBF-0559-72847A3D2290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4141234-D8C5-4118-620B-A02F1CEE2FA7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AA899C1-04BC-E747-2707-2081C8B66BC7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DA19037-FC75-7F2E-8278-53A90E9E53F0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7176C21-7C3F-302E-C10F-C867E7953802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2D8C896-494F-0508-D6EA-AD17FF6EDCFA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2EF67246-75DD-3495-1D05-5A87167A1E0C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40DBC41-E79F-DF1A-162A-BDA1283E8C04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31CBB93-472D-892A-268D-F9EFE2B6C7E9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8EFE0DD-2E9C-76F6-54A7-11996CFB3033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8CCC903-89CE-2F6B-5BE8-F503C5921547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E0E2D83-44D1-48C2-065F-FA87CE249B61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0B6D33A1-AC24-EC0B-5918-2C844221A8E1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C7A8E34-FE4F-16FF-316F-6630A7EF54B3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23BB98E-5112-0EC7-566F-0513A85272F6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93A632A7-2A5F-D7A9-78FF-EDD252BEA775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2EA49B95-9E36-D8A9-ED62-1AFDF94013A3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737167A-489A-30DA-C090-5E9099D5D345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012781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E3143-DF81-1897-BF20-879BCF1CA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439F742-04DD-E840-7A0A-B74F5F4A90C2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495AC2B-39EA-1356-D332-03022EE6BC1B}"/>
              </a:ext>
            </a:extLst>
          </p:cNvPr>
          <p:cNvSpPr txBox="1"/>
          <p:nvPr/>
        </p:nvSpPr>
        <p:spPr>
          <a:xfrm>
            <a:off x="1911000" y="528003"/>
            <a:ext cx="837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Sink-free orientations</a:t>
            </a:r>
            <a:endParaRPr lang="en-GB" sz="4800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158896-AB02-A2F8-6B67-68FE85A0D3D9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916F7F-6D1D-56E2-1798-0E9125E07FFD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45AD9DB-399B-188B-C320-495F67430E35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CD79F1-689E-3027-2D9C-7EFBE4F1E622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30B3D25-7ECC-5B34-89FB-4E6B3999F06A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BD97331-EB29-B409-FEE1-FD44F614838E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B87823A-53B1-1F69-036A-7144CC93BD6B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C9A41C2-DFC9-6046-98A9-B3B616C768E6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4F5A03F-157B-1224-C80D-BC35DDF3E215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ED3E7A8-AF12-8939-3BBE-28AABD297F0A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5A97D45-0D0C-D68A-8E94-813034EA56CD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2ADBF54-DEEE-E8F9-28D0-0309284168E0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6008A40-282C-654E-CB0E-91003D1EB72B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4BF39B5-42C7-6AD8-EA0C-8E4A0E894B27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E548DF-4C21-14A0-7526-3A08ACB1FC95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01B4C92-2DC7-CD42-4741-F02050FD14CC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4181A2C-A583-A834-BE3A-4BB05D82AA80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06995DE-C82D-5708-CAB5-C0F73A7F01CF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FEE3844-9FF3-C4FF-E116-1F4A0750BECE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0C7AE065-A842-8BBF-00F6-777D08D3FF34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C6B3012-48F9-F466-BE49-B633FC603877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1BC74C13-31F2-A8A5-7D62-9C508BC18DEA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8CC7F87-FCAB-6E54-BBF8-BC11EE465132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B57BDAE-6FED-E2E3-FA58-EF70C133DAE4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62D7242-2A82-9833-7EA8-94BBE0AA7FAA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534CE96-5B71-0E76-B5E0-E7DA5A18DD5B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6FA6C32-4939-E21B-1348-30F8E5A4C24E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DD18848-5A3D-0672-F60A-E6D9C45C870A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1410B74-B8D0-0ED9-033C-54FE8BF40A03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48294A6-867A-11C5-93D2-CD42E2F3265B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2A72699-ABDA-1353-2307-19E65E71A234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1622E52-2463-44F7-D81C-748F20742B2C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48A67D-381A-0526-3C9B-1A13D3F72558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B0DB07-C853-85F2-DDCC-2B1D952DCBA8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6975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8D0EC-7E6B-9781-DE17-D9F455987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9CD6CCA-060D-7DB1-709D-C5D214D53224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EAFF67E-3EE9-86FD-D366-84D2642AA72A}"/>
              </a:ext>
            </a:extLst>
          </p:cNvPr>
          <p:cNvSpPr txBox="1"/>
          <p:nvPr/>
        </p:nvSpPr>
        <p:spPr>
          <a:xfrm>
            <a:off x="1911000" y="528003"/>
            <a:ext cx="837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Sink-free orientations</a:t>
            </a:r>
            <a:endParaRPr lang="en-GB" sz="4800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849CAFB-0748-1ADC-2AD1-E19582BF7738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3BB27B-224B-156B-CC46-78E1029ABD9C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F7B9206-AEC6-859B-BD01-598D93E000C3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E8AD401-9E34-D223-9DAE-AD7105DA80E7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B6B11AB-8201-818F-5586-871E2D10EF82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3F4F3D4-D453-620C-887A-700C0C422A3B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905D133-8DD9-0E32-5052-968EB1F93403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581FE29-C7EE-5EF7-3511-DCF283689E7B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56A6329-A2AB-5468-3E31-138B3E8068DE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B1E1B2C-978A-C486-3706-BBA7C9ED2E63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A5F594F-4173-CCA6-B916-A2D15AAFE180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8B8FCC2-E0BF-E465-C194-725876EE3795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5834BCE-E69E-07F0-139A-317239326705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B7D6098-704B-B86C-76A6-F9D5AA2D6B5E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D4F507E-8B17-C3DE-1CB2-48F086A31FF5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7C8F2E1-5156-0CEB-CAAA-82DA3E21E725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D28CE9F-A2E9-BA4D-A3BF-6C820BFF47EB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C64D1EF-7BC8-8301-56A8-2A6ACFD24CFB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F016894-67A6-60D5-8F98-24432901F1E4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0DF65773-C11E-2311-BCE4-C205667EBCBB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73C6CC8-5381-7D0B-F8FA-5AB1307E87E9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E9616BF-DB35-ED25-EE9C-016C9C2BC7F1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0D26B43-BFE9-1650-54E5-A2A76CA22C7C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8A503A0-4ACB-2198-D480-F1B6DCBF2CED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DAC647E-DBB8-E680-D2EC-CD557405756A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48A08D2-2742-4EEE-D2F4-0F4232B37A4B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25BEEA3-3ABA-392F-5C2E-D74AB0F8606C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5A231E4-5095-100A-14E3-0AEFD732CBCC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943B8CF-D99F-5789-98AC-AEF8F3E3178B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8A4AAF6B-1A40-91B9-2B1D-408F42E06AA6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F771A73-93F2-A884-82AB-9A4E12469035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5CCC88E-5C43-FAE2-A7FD-960CD9CDFEF1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6ABBF1-B213-0E3F-74FB-B7998A5BD2B9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122D2F-1BE0-1B28-4051-B634554F5504}"/>
              </a:ext>
            </a:extLst>
          </p:cNvPr>
          <p:cNvCxnSpPr>
            <a:cxnSpLocks/>
          </p:cNvCxnSpPr>
          <p:nvPr/>
        </p:nvCxnSpPr>
        <p:spPr>
          <a:xfrm flipH="1"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13C01E-F907-125B-93BB-342DD175DCDF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0D3A85-71A5-88DD-971D-BE205D3A27ED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A3E655-3C36-F7C5-C56B-B12711BD6404}"/>
              </a:ext>
            </a:extLst>
          </p:cNvPr>
          <p:cNvCxnSpPr>
            <a:cxnSpLocks/>
          </p:cNvCxnSpPr>
          <p:nvPr/>
        </p:nvCxnSpPr>
        <p:spPr>
          <a:xfrm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DF63A04-E3EB-56F6-4E89-6786FA36A474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D1F091-6C40-CA7B-DF7D-02AE07D21D8F}"/>
              </a:ext>
            </a:extLst>
          </p:cNvPr>
          <p:cNvCxnSpPr>
            <a:cxnSpLocks/>
          </p:cNvCxnSpPr>
          <p:nvPr/>
        </p:nvCxnSpPr>
        <p:spPr>
          <a:xfrm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EA0B529-9333-89C0-9991-257D3DFE7627}"/>
              </a:ext>
            </a:extLst>
          </p:cNvPr>
          <p:cNvCxnSpPr>
            <a:cxnSpLocks/>
          </p:cNvCxnSpPr>
          <p:nvPr/>
        </p:nvCxnSpPr>
        <p:spPr>
          <a:xfrm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9478A35-1601-789C-56B8-C8C93DF6FD81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8FE4FC5-0F57-653B-8F53-4B2AB0C91E98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58DEC3B-C2B0-ADCD-34DF-FF698D75D47C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7CD6886-943E-AAEC-273A-48F41726FEE9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AE72EE0-3C19-10E4-AF33-19303CBCACBD}"/>
              </a:ext>
            </a:extLst>
          </p:cNvPr>
          <p:cNvCxnSpPr>
            <a:cxnSpLocks/>
          </p:cNvCxnSpPr>
          <p:nvPr/>
        </p:nvCxnSpPr>
        <p:spPr>
          <a:xfrm flipV="1"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119B00B-788D-EFB9-0D01-32A4253A2F0A}"/>
              </a:ext>
            </a:extLst>
          </p:cNvPr>
          <p:cNvCxnSpPr>
            <a:cxnSpLocks/>
          </p:cNvCxnSpPr>
          <p:nvPr/>
        </p:nvCxnSpPr>
        <p:spPr>
          <a:xfrm flipV="1"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7647170-6535-6701-C081-A5264C2A47B6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46EA33E-FB5E-EAAF-590D-26EBB17D329E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22751BE-0944-A9AE-EBF3-54CBB735B18F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5FE01BC-BBB6-CC3E-D22C-7B15623A785B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CAD183F-A06F-4FA1-EB23-97795641C558}"/>
              </a:ext>
            </a:extLst>
          </p:cNvPr>
          <p:cNvCxnSpPr>
            <a:cxnSpLocks/>
          </p:cNvCxnSpPr>
          <p:nvPr/>
        </p:nvCxnSpPr>
        <p:spPr>
          <a:xfrm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22240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77DF7-CF94-80EB-73B8-69B1F39C4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04085E0-9960-26C3-EA4E-016863275CCF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A72ADB-4661-7D61-1CCD-3059FFE0AC31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A72ADB-4661-7D61-1CCD-3059FFE0A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55FEFB-257B-ADD0-DBE5-CC2CEFEA0745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C00ABA-BB2D-CAE8-B50E-143538D6C7FD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2D9F725-8781-93D1-E45E-6E136A1E8F8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CA885D-0181-0C5F-050E-03B6129239CC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3846AEB-FBB7-7DD6-1B94-0749706BCDA8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27CA213-8B10-0987-5822-015C188876D8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1B8EBEA-ADBC-5D31-3519-978AD2FE2FB1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30403DF-6C47-8187-3E51-B26C0E903823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9E5E790-01A1-7E4C-6E21-F0D90BC428C3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8404ED5-5DA5-D2EF-55B4-AAED7DF06A27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E985C78-D842-30F3-E0FA-860EBA772BAB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CB52B19-128C-A6A9-13DC-39319190DC54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13D8E0B-C9D4-C276-9E06-DB838BB6B0CA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5EFEF2B-2F61-B67C-AC35-0DFAC9F35AC3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446D3F1-EE4A-50F7-8472-7B8791DE9CC9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7A077A3-D328-06C0-050A-673A0C324084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E8A5CA8-992A-4B8A-A43F-F91715220BB7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62A3D65-63A0-FC31-E1C7-C11564F47DC7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6089E3E-6646-E19D-51F8-BBE85511A524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63ED97C6-C68A-56E2-4C41-84851A4A1292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9265D5D-5D07-D8A9-AF88-0A0D8F588211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247D178-51BE-AF2B-1D28-34B05F8ECE85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60A303E-05D3-A36D-CFCD-74AE928FE20C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0F20E09-8FBA-066F-5EA7-CB69733246B5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81A1DB8-3417-180C-2C3B-24AF5AE640C8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BD7DD60-19D5-B446-75A4-B364E4C6CD73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671E8F3-FB54-38C9-ADA4-84F2D02FF11C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0F961EF-C844-129E-EA3F-5CBA7110EC3B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2FB3FDC-E17D-7F2C-73C6-77365F631688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21163336-739D-2225-7B31-60DB7028CCF9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25896E2-54EB-68AE-D5E1-14AA00A0EE80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BD636EE-0AF5-B6B9-B502-2F7B3A7CFB1A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371815-F821-4DD7-C5C4-CBE1CC419E90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7D1092F-4C0D-D8AE-899D-79B96D0B3705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D74B36-E05D-8E22-C1F5-E2E0058103CC}"/>
                  </a:ext>
                </a:extLst>
              </p:cNvPr>
              <p:cNvSpPr txBox="1"/>
              <p:nvPr/>
            </p:nvSpPr>
            <p:spPr>
              <a:xfrm>
                <a:off x="605939" y="1898983"/>
                <a:ext cx="41400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6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is</m:t>
                              </m:r>
                              <m: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latin typeface="Cambria Math" panose="02040503050406030204" pitchFamily="18" charset="0"/>
                                </a:rPr>
                                <m:t>sink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D74B36-E05D-8E22-C1F5-E2E005810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39" y="1898983"/>
                <a:ext cx="4140046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935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C1021-9A36-8DBA-DFD2-9DE3F1779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27826E6-8B87-9941-EA7A-E058CF5596E4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10F980-BDC9-C283-CA8E-A0B34F9ECB12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10F980-BDC9-C283-CA8E-A0B34F9EC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2B7451A-6698-457C-1FF8-42D1F52097D4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A1B71B-4A33-B876-390A-45F7CD0BA994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17D8188-6F59-4CC1-EA2D-01B4D50177AD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2407978-4FB4-7B71-6D0B-C6E5593814F1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5A21E1-3C8E-401E-911A-33BF789A6C2E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9F8C2DC-5474-50C0-1640-5D7C54F70B42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379DE38-38FD-1545-A8D7-6B9F18016D93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F788221-0C20-DBD0-702F-55C8880B30A5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7C33C0A-6C19-E72F-18EB-C70A3BBBF9DE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CE18ED3-1B2D-1E81-8567-F5DDBF50EFD0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1B723A5-1761-E0A6-F7DB-EFD8BD25FD4B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96DA059-98C4-F715-ECC9-C7A358FD1DEE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3E420CF-53DC-BB6F-B17A-FF94A0C17F9A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E328EF7-1546-B4FC-159C-55AC9C436CDF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A33800A-0898-288B-F7D5-9638CE51A54A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E24F6CE-2FE6-B045-21B0-446D2B0A83AF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F53F646-159A-5372-E56A-E47452A5911D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72F6B67-3E99-2ADE-C768-CA6CD9663F49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58CD98A-9C8C-70D6-BE32-43AE7D9F4E22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1E7BE30F-5486-C35D-E904-4B7D46FF2C73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B1FD386-142C-31E8-ED07-AE915F0DCE01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B387B23-1451-1C9B-B916-5071A0DA4258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D3FD29F-D9D8-82DC-2A93-A157F80A75DF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40AFF37-1263-9364-AFC4-DA978251C8E1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76545D2-7DBE-A477-37C3-95492E9D3F62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4DF2C87-0997-4C61-AEB3-CD44DF60D8D4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B21E800-8EDE-A619-2EE5-75D6F99B10DF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B662352-FB99-E9C5-3E20-20DBCE02D588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2A1304F-BB4F-6987-99B7-E267FDF4A83F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5B835CF-3DB8-8654-4DD2-1B0ECBE50E60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6017EF6-730A-A4EA-343D-2DF31A399827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49EDE91-4B5B-C863-7000-4382CE926F9D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24724E-C02D-B0B8-5135-D2C6B2799AA8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BDC815-4E19-BF05-49F8-FEFDE5A51F1C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C34CEFE-EE37-38A3-F562-796BEFEEB461}"/>
              </a:ext>
            </a:extLst>
          </p:cNvPr>
          <p:cNvCxnSpPr>
            <a:cxnSpLocks/>
          </p:cNvCxnSpPr>
          <p:nvPr/>
        </p:nvCxnSpPr>
        <p:spPr>
          <a:xfrm flipH="1"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E4159BA-B92D-ABFC-012A-62D98CABDE40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6FBA86-BDD2-E2E9-46D6-5F7EB290296B}"/>
              </a:ext>
            </a:extLst>
          </p:cNvPr>
          <p:cNvCxnSpPr>
            <a:cxnSpLocks/>
          </p:cNvCxnSpPr>
          <p:nvPr/>
        </p:nvCxnSpPr>
        <p:spPr>
          <a:xfrm flipV="1"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4EE3CE-5233-4647-CFE1-534A625229A5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BC4CA3-1E3C-D29F-3AB2-8C941F5DA78C}"/>
              </a:ext>
            </a:extLst>
          </p:cNvPr>
          <p:cNvCxnSpPr>
            <a:cxnSpLocks/>
          </p:cNvCxnSpPr>
          <p:nvPr/>
        </p:nvCxnSpPr>
        <p:spPr>
          <a:xfrm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C51CFBA-A395-5D25-3065-64FD305791EE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D1233E-829E-EF36-E607-D97E6F01DE7B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03CD89-F402-67CA-0FB5-0AA16663F5D2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9A6FCCB-F1FD-F652-C2F8-4C6F0C1F28E9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2F8838E-3F31-7A38-6A13-23EF6429AAA8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EC35E42-1331-86DB-190C-71932718E26C}"/>
              </a:ext>
            </a:extLst>
          </p:cNvPr>
          <p:cNvCxnSpPr>
            <a:cxnSpLocks/>
          </p:cNvCxnSpPr>
          <p:nvPr/>
        </p:nvCxnSpPr>
        <p:spPr>
          <a:xfrm flipV="1"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4B26A75-5905-5CF3-0FEF-EEDCDEBC84E7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2E56834-8A18-7349-0FE1-A79E9943AB5F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F51D0A5-A2B1-1EC4-78DE-3CDE157D34CD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A42486E-A21D-D216-1193-D0C2C0843C75}"/>
              </a:ext>
            </a:extLst>
          </p:cNvPr>
          <p:cNvCxnSpPr>
            <a:cxnSpLocks/>
          </p:cNvCxnSpPr>
          <p:nvPr/>
        </p:nvCxnSpPr>
        <p:spPr>
          <a:xfrm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654E7D-533D-3CD3-B8DC-2A1963909D3F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2F09F4-3990-551D-3729-80528E334576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93355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97103-835E-23AC-60F0-289C66A81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86EE5DF-C349-B60E-2D34-5FDDDA825AEC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7536333-A28F-CD89-5092-980B3F07C71A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7536333-A28F-CD89-5092-980B3F07C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27C881-A339-B7D7-DDDA-272453FA48CB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B91DC2-1578-4CFD-FE63-BC1604DABFD7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181AEE3-EFC2-F368-4CFE-9CCDD7DFF0DC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D30D57A-2D91-D853-F481-CBCBD5EF2FF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61DDBDE-2181-CB2A-F445-1BF14AB9B522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2DFE577-31D1-3845-3563-4A011BE50C76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4EF1A9D-0925-246B-FC2F-68A747E3A146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A88ADAC-CB82-7E8C-DCEB-DA91A783A7F0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25640F1-BD98-1920-C0C8-C494E3A5590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A4C4031-4CC8-23B1-192C-4EEAD4E4BF8F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A93926A-F845-7155-A072-B907C98411B1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C6AEBED-8E23-7892-C2CB-5737B6E1C8D4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35678B8-6E2F-6A16-CBA3-FC561FA432E9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039D0E6-5934-177E-3108-99E000417EC7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BA4B18-78D7-423A-ABE4-F511B7A3629E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07785C1-E70F-4A31-1D05-773F27984698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E4F7F67-74F3-3568-62B9-D1767717F7AF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18E0189-5B45-064C-1FFE-7E8BCFFD1E05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1BD0B1C-2629-7D23-2110-56BF102CAACA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162F8844-FDD9-39DE-520E-9F2AA8193586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77191E7-C873-B863-120B-67F898473270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8014A30-BC3C-C444-FF60-34CCD50FF9B4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D622A86-21C0-58C7-7176-62281B4EE6EB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7168BEF-22C1-03D7-F671-21FAAF03DC24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E3AC36B-1F9E-1804-DA5F-CE991019A6A8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3A9F66A-EE9C-256A-7B54-770C5C413DB2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644780A-3B9E-EA48-7505-3E1344C23D14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CE94B32-692E-ECF3-0DA1-2ED45F56C663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F1ED90D-9428-FC84-7DEF-D7B01AAD9483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323B7B1-DB1C-AE55-62A4-D8EFD22C9C58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F1549A4-772E-695C-ADF9-BCAC6C4225CF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83CE88E-A439-298C-BDED-5A1A6CFC657D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94BC1B-48ED-BA82-6C0C-643311D70F7C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C6F2631-F123-0988-9AB0-E8D6B7A83E2A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395456-E594-918E-0A78-D2B34A7B0325}"/>
              </a:ext>
            </a:extLst>
          </p:cNvPr>
          <p:cNvCxnSpPr>
            <a:cxnSpLocks/>
          </p:cNvCxnSpPr>
          <p:nvPr/>
        </p:nvCxnSpPr>
        <p:spPr>
          <a:xfrm flipH="1"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D6C8E3-4B45-367E-CF88-72E27A37D349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7E8059-7BFD-CE7B-2EFD-E5EB37D633C6}"/>
              </a:ext>
            </a:extLst>
          </p:cNvPr>
          <p:cNvCxnSpPr>
            <a:cxnSpLocks/>
          </p:cNvCxnSpPr>
          <p:nvPr/>
        </p:nvCxnSpPr>
        <p:spPr>
          <a:xfrm flipV="1"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0C2786-8D33-C3B6-ED7B-FFD9B7C308DB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09211B-FE91-C74F-0AC9-D1C660058CD8}"/>
              </a:ext>
            </a:extLst>
          </p:cNvPr>
          <p:cNvCxnSpPr>
            <a:cxnSpLocks/>
          </p:cNvCxnSpPr>
          <p:nvPr/>
        </p:nvCxnSpPr>
        <p:spPr>
          <a:xfrm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9642A3-0413-8879-FA2E-D931DFBFA8A4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201E53-1FCA-BC54-19BC-4100CA27ABF0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C7864C-5F4B-C555-9B50-4AA231AC5522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BB7F1-0ABC-1CD0-8894-CF605D80914C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B94531-B0C6-260A-A424-48339A273843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C5BBB0-3CFA-AFA2-8BA0-5BCBD83F0989}"/>
              </a:ext>
            </a:extLst>
          </p:cNvPr>
          <p:cNvCxnSpPr>
            <a:cxnSpLocks/>
          </p:cNvCxnSpPr>
          <p:nvPr/>
        </p:nvCxnSpPr>
        <p:spPr>
          <a:xfrm flipV="1"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FD60395-614F-9CFA-7031-5FB181C766FB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E693D93-BA03-7A45-DF45-5AE5BE0BBA71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8AF4904-07C2-4E4A-AB3E-2294F7D2E7DD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4E541A9-A80A-C3E7-25EA-64E432361729}"/>
              </a:ext>
            </a:extLst>
          </p:cNvPr>
          <p:cNvCxnSpPr>
            <a:cxnSpLocks/>
          </p:cNvCxnSpPr>
          <p:nvPr/>
        </p:nvCxnSpPr>
        <p:spPr>
          <a:xfrm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0189A3C-7685-8FBF-FD38-C3DD394D62FA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37A486CD-E20C-F680-5882-6E9B0F33E2C7}"/>
              </a:ext>
            </a:extLst>
          </p:cNvPr>
          <p:cNvSpPr/>
          <p:nvPr/>
        </p:nvSpPr>
        <p:spPr>
          <a:xfrm>
            <a:off x="6366003" y="3158997"/>
            <a:ext cx="540000" cy="5400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8B65DEC-8276-A02B-1326-8944B47B664A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15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6D974-6895-B707-9AC8-3EF458253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91DD75-E98A-825B-9FCE-B0FCC591F185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59FDF6-9B62-772B-9220-9BBB09D7B968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59FDF6-9B62-772B-9220-9BBB09D7B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ABFE9B-0D25-A68F-F068-3CA7BCB5BCCC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DD0CE4-B2B3-03B5-919D-1B39D36984F6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2430DCD-5A24-6835-5188-778EBA72A6C5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A685F95-7ADB-5D94-322D-123FD9B6E0F2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EFBA9FA-2701-2DDE-A6C2-3D39834B7A1F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8FC86DF-5F86-7CA4-4880-C3C8049A34F6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62D66A7-FF93-85DB-48CD-D6CDE40543E2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1171914-32E0-C39C-11BE-29B33A18DCBC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AB6012B-A3A0-1B72-02E0-8541C1BF75D3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E43BCFB-E4A3-0E1F-8C98-43174F3BCEBA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4F0F8E4-2A25-BE01-51F4-4518226F542D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A81EAE8-CB2A-8797-638C-3940C88B29F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122E37F-63D4-7E78-8FC9-93D8D4EFDBD8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B02274A-DC69-1DD7-C43F-FB3043A79921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8045D8D-9D49-860D-427E-3171F8A4F2E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7236C49-506F-E3B0-7C96-C781C32D500B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E06DE1A-0D4D-BB82-C114-9A05A7B75B4F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21AC58A-1515-007F-FF2F-0FC39447ED9D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B363D5B-CA6F-42A3-8240-FC4F48E993F5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81E2B881-FE1D-0330-C5F7-49BC2F60F19E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8336779-6FCF-CB30-7D0B-47D9C50F1BE6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3D238A7-EA04-0EAF-824B-9F298867988D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DB4B9A5-9721-37E2-0569-8CF7C9EB29D0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531492F-CFC3-F1DD-CCBD-B1316BAD5A8A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573D432-FD4C-EDDF-CC5C-7E60E16813EA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1B60581-B30E-6B20-B7B3-71B7EA9B113B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3F7C0A6-7B9B-F7E9-B599-067988C5C412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FAABB87-8473-1E64-7C81-AE507E932356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88D2A2D-DE3B-CECA-F752-0AE9BD704795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06CD050-F1D1-2B86-12EE-51073CCBB33A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89AD982F-EBC1-1DBA-638C-DE2B781C6A8F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A12FD34-62A0-4B88-A8E6-C31AD54A22E2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AA61CE-D279-0929-D5E3-08F33CFCB804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1E5E83-49EA-71D9-1146-E45B5145CA8F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E69C1F4-9E2F-6907-01D7-039B76BA689E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F6A4F5-E868-70FF-1C80-66672EBB8EB6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5B73D2-E76A-8409-74D3-E387DE30B0E7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46B32D-A50B-6A07-EABA-3E7DDBC1235A}"/>
              </a:ext>
            </a:extLst>
          </p:cNvPr>
          <p:cNvCxnSpPr>
            <a:cxnSpLocks/>
          </p:cNvCxnSpPr>
          <p:nvPr/>
        </p:nvCxnSpPr>
        <p:spPr>
          <a:xfrm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3467DC-BAB9-13AF-049B-A5BE4D6A7B2E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2084DA8-3BE9-62A2-CE07-CAB08B8050B2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29A91D-BED1-5D69-05C8-73D687DC4EA9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C0D58D-EC1F-50F7-B1FD-5A9AEA83C420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113E622-915D-78DD-A9B3-09376B5121EC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DEC6D7-5BB2-4640-BCD0-5B40140673CB}"/>
              </a:ext>
            </a:extLst>
          </p:cNvPr>
          <p:cNvCxnSpPr>
            <a:cxnSpLocks/>
          </p:cNvCxnSpPr>
          <p:nvPr/>
        </p:nvCxnSpPr>
        <p:spPr>
          <a:xfrm flipV="1"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F2373AC-0A15-36AE-C301-F507519BBB0F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390F9DB-819B-81DE-858D-F3E8C2236AE7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34F05A7-2C17-52E9-9350-3EFCCC17ED3D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BB258F2-9492-0419-9AF1-69070F7B0CEE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E30A79E-AA84-3F7F-45CD-E1DE48D6EC56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485D53-F163-AF91-40F0-B0EA03EEC53D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85CE341-83E2-F191-E1FE-A80D283B7DE8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2E0181DD-910B-B48F-2FC1-95EF965879CE}"/>
              </a:ext>
            </a:extLst>
          </p:cNvPr>
          <p:cNvSpPr/>
          <p:nvPr/>
        </p:nvSpPr>
        <p:spPr>
          <a:xfrm>
            <a:off x="6366003" y="3158997"/>
            <a:ext cx="540000" cy="5400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5660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72B7C-72E2-D9A6-2EEE-1BAACC9A3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D1E38C6-C9AC-A49D-374D-EA5C6DD6BE7B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359F92-CBAB-78C0-D4CF-31722F727B96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359F92-CBAB-78C0-D4CF-31722F727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727B2D-FC28-92EC-C6EF-85FF4761C5F2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92496B7-ECFF-E106-34AD-91DCE6E02FC2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3DEFED-D559-2C64-AF5A-6F6607112F50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F715744-620A-D5E0-B5BB-52990FB884DA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68E918-DFFC-DFEC-269D-FC70529C0748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830B66F-5D43-1EF3-6101-2426D9CD722E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9D07509-C2A4-6D2A-60E2-6127D4B0FCA4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1560033-1315-D723-AC61-E4312C0C0366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1514FA9-9F3A-47A3-8E83-8E297403BDD1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E02C213-6FD9-D2CD-0776-F009EA38DF51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1B330A2-96D7-DB70-6135-0B650A3A7414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245CBF8-9C97-4A61-AE8A-853C46AEFC06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F286083-2B02-FB93-74AD-27DA35C72308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D5F5D86-FC94-3B77-38F8-1BA186CDF5CD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FAC9B84-DC85-7CFC-E977-494154E9ACA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B3DDE99-4C3C-2298-BC39-E553647AFF25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86FF073-904C-F3E7-8922-5CB69DA11989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FB84C27-B14F-B4AE-49A7-B2037C8C26F5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2E891BD-395B-01E4-68C7-11F4898FDA38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2B3EEE11-D8B9-8767-5C7F-254C85785B5C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54874E1-73EA-0411-D9AA-C8C0597E154D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8F0CB5B-37D1-1CFF-0742-9ACD782A9431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346016A-E1D2-A9E2-5E8D-F2175DAA8E25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E4B4037-E457-02D3-94BF-1BC01EB322A4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5BEA8E9-14A2-5B6A-1980-0DC0A4A62C82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25826C2-093F-0C68-530A-29931312895F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24570B43-C35D-D184-4B03-CF0A3BA9291C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6215E4-B95D-98BF-5524-DDD134DA6FF7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45538799-A0B8-05E0-8C14-F6FB77A47359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EE74B57-4BE7-143D-20A5-12C600A9CBA3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D398DD15-A947-BA12-153C-CC02E4486122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BE272D5-5070-26A6-0FF4-268F8734DC0C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4F33A0-51BA-8029-13E8-CF656EF01BB4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B408A7-0725-F694-B772-84EF15B69EC3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D7DA08-196A-20D6-F077-EEF997BBF6EE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2E12015-FB65-4B60-4F1C-C6159B1D4B76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A7ABBE-E328-0566-F7E6-6FB19F603DCF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B55FEF-2948-E639-BE1C-CEC0EBF08F0A}"/>
              </a:ext>
            </a:extLst>
          </p:cNvPr>
          <p:cNvCxnSpPr>
            <a:cxnSpLocks/>
          </p:cNvCxnSpPr>
          <p:nvPr/>
        </p:nvCxnSpPr>
        <p:spPr>
          <a:xfrm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941BB0-7FEF-8A6B-C30D-E1F4182EDD77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0A8DE22-13BD-F509-F852-D687932824E3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12DDBA-F26E-D1AD-A665-CD780F147E88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A00DF09-3346-1F17-EA49-D827E0D98CD2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03CDAA-32ED-ACFC-A1CE-EB2F0C67C954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FF3B99-E1C2-ABC0-356C-DFE18820359B}"/>
              </a:ext>
            </a:extLst>
          </p:cNvPr>
          <p:cNvCxnSpPr>
            <a:cxnSpLocks/>
          </p:cNvCxnSpPr>
          <p:nvPr/>
        </p:nvCxnSpPr>
        <p:spPr>
          <a:xfrm flipV="1"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B35382-DCC5-2946-40C3-0B9A50337CA3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D33D16-4B09-D593-1CFD-9AE857C19981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54E1AF1-D89B-6048-65DF-1411A0E7D74A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B32F6A-C261-8D28-580F-936081ACB9F7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E7C16EC-5FF7-7BE5-2581-2782C80CE4F0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6527046-37E0-6DF3-8A7D-3937E0323E7C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8E83813-CDA9-E4E1-8C14-32FD5700458C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C4BD2C1C-3648-ECF4-AC5A-E03624689535}"/>
              </a:ext>
            </a:extLst>
          </p:cNvPr>
          <p:cNvSpPr/>
          <p:nvPr/>
        </p:nvSpPr>
        <p:spPr>
          <a:xfrm>
            <a:off x="6366003" y="3158997"/>
            <a:ext cx="540000" cy="5400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863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4CFA0-BF35-791E-5257-123303F6F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CA31715-EFCB-1421-0BAA-F3C61163149E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1B046D-5387-EFAD-9F35-10C24F6992C2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1B046D-5387-EFAD-9F35-10C24F699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02A620-E576-8CE0-7B9A-7FC4663CC627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D81FCF-6C0D-1C2B-B803-0755096E4F0F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9AAB473-FB68-65C7-439A-091C1C4D7EF9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6230E25-F48D-C142-111A-A3F7485F9723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B2D5BB9-79CB-C8DC-7B13-82A7272B961A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02923C7-E6F2-CBE4-B64F-B473A0EDB91B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73B493B-B926-A54F-6737-FB4E3926D260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8D6E1A9-38C6-E6A7-92B2-2C3038D33D0D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0295050-B419-FB5E-57A7-D0884743B270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C338CE7-0DAE-52E1-2AD0-8CCDE8D48524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3539EAD-3179-C3D1-3D8C-84A8E0FBD447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7E326A6-4D47-B989-36A2-40EFF1EF5F37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9BD2D6C-3E56-426C-1BCC-07878A8A5AD2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78E1392-4701-36BB-02E5-15DAA106FC81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2F113D9-1498-5C75-7FB0-A11BF6989D3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4B95C5C-55E0-BDD2-E512-371108484D77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8D04D79-D548-5C06-AAB7-90C5DEAD6CCA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DC09027-BB58-FB56-D2C6-311F1EF3B7A5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E777A3A-8BB9-4F7E-A8C2-566338E0B0FC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E6E2E5CD-BDA7-DA0F-825F-7D959D8195BF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463817A-D51D-302E-CE31-E9957EAA4515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1861194-EB32-BD88-53E1-B7AC315A93E5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5A30C6F-FEB2-AFA6-D4EF-B2939FE0A379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CE25950D-ABC3-F5D2-7B14-67AA64940A1F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0BBCF22-45FF-4A9D-E6AE-7792C25E869A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B28577D3-15DE-2567-D961-24585859EC5C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22641F8-8888-B0FD-49DA-F80B812AF725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AE6C70B-91AB-8A8F-D129-C86E58B873DD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3F45B08-000E-82E9-477F-094EA821735C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F4C41D2-8DC4-F743-FE54-565DFBD995DC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62AEDE2-A4A5-BADC-EC9D-133D68519B1B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62C8AD5-8EF2-F781-C2B1-9BE37985A958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3DA55E-15E5-AC66-4825-4F7741812905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7072EFA-2BD6-2764-75C1-667C094587EF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86571C-A765-D339-88E9-CD9DA0165D3D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5D46A6-C4CE-5762-6E2F-E6D4E2492E32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E52915-612F-0CB9-950F-3500C54F0FBA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9C569B-C502-4CF2-7F75-CD586696AF37}"/>
              </a:ext>
            </a:extLst>
          </p:cNvPr>
          <p:cNvCxnSpPr>
            <a:cxnSpLocks/>
          </p:cNvCxnSpPr>
          <p:nvPr/>
        </p:nvCxnSpPr>
        <p:spPr>
          <a:xfrm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556599-BD8D-3F71-9A8E-5F77A65C8592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9199FB-1D28-2805-8178-4E68CF06FE00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78835C-00B8-7005-3C85-316626F0BED6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1D4AAB-1268-AED2-0167-CFC4AECF245F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EAAC61-61BB-8AA9-1037-82FC690869FC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5F003E4-FA92-7386-5A5C-19A549641BD5}"/>
              </a:ext>
            </a:extLst>
          </p:cNvPr>
          <p:cNvCxnSpPr>
            <a:cxnSpLocks/>
          </p:cNvCxnSpPr>
          <p:nvPr/>
        </p:nvCxnSpPr>
        <p:spPr>
          <a:xfrm flipV="1"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E343E3E-62F7-B289-BFEB-D4EAFC84973A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4BB3BAE-0E4C-EDFA-376F-ED5D2542E8CA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FD18A98-660F-E49F-A073-7ECB2EA0B396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DB76BD-C793-7A19-9D9E-725C87988927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32FB267-B229-A503-0D0A-AD4F36FD81A6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7BDAD1-2B6C-AF55-BBA5-F0FB35A0CA4D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C0ED5C1-A76F-1F61-B34A-83BC24677B1A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366741C3-D3DC-60BC-0C6B-D5F3DD495CAD}"/>
              </a:ext>
            </a:extLst>
          </p:cNvPr>
          <p:cNvSpPr/>
          <p:nvPr/>
        </p:nvSpPr>
        <p:spPr>
          <a:xfrm>
            <a:off x="6366003" y="3158997"/>
            <a:ext cx="540000" cy="5400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6013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01165-3FAF-4462-9C26-E4B7C152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765D65-8BB0-6BEB-4417-0E0A10DBE458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5D4754-F98E-0CD1-6905-D247F458C376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5D4754-F98E-0CD1-6905-D247F458C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BB4792-5566-A0C6-1799-978466EFE63E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F1498C-1CB9-084D-A324-F87203F3B942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D8787F9-1755-763E-9BCE-B073EA28F539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56B83BD-639E-95BD-1833-5C1572EADAA3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C6E8D24-355E-72BB-81C4-A0570DC9C2A2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6394862-5B66-804D-FFA9-41324EFEB43E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CD409B8-648D-E59C-A072-024393051620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D305CA1-98EA-55D7-748E-B4D8F0C2744F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4C7B5D-E503-EEBE-4EA5-7125DE023CB2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E23D123-AF88-196B-E006-46F1EDDBF8BA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40D182E-B73D-93C9-2F2A-DA501F956D94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860EA13-8AC8-6358-B8D7-FCB0D4C45AC0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A906E5E-9D18-2C7A-AB44-3EB079DFF1B8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6BF0D44-EB87-0AFC-D7BD-458BB486FF4A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7085D53-239B-9167-2B42-86322FBBCB0E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2728F5C-2C5B-D4CF-C1FF-D7B5DADB1EA0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8EDE6F0-7D55-153D-B3CD-DB6E888C70CE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27FF19C-42C5-4C85-00D5-9DF863E8D2D2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E147B39-25D1-ACB7-6667-5AC6075DDCE1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6F1A2EF-DEC9-E043-E553-C266750C9EA0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DED5966-1836-2DF2-C749-ECD20F89BF39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7C9484F-1D64-F3AE-BA6E-1831C6676939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0E3BDB8-8378-0571-A099-CA4040F882A3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58CD2F3-9E49-F29D-FA05-4EA910471DF5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73A47C2-BDEA-C76E-E6E7-6C5E5963B8F9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B5693581-DB4C-7DE3-0170-E189ED9986DA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DCA6240-BBD4-29D7-2219-9948B5C44C7F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119EDDC9-C552-E94A-5E5E-036EFF7977EE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CAD4833F-FA81-104E-5506-E73B3159FEF3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8208D92-2A7D-D03D-D5A6-9820A543E77F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903890C-D0B7-BD72-3985-C86575CF4615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71ECD1B-FBB2-0B63-3D4D-7C35F24DCDD6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924133-7E22-F5E5-B2AC-46A35CF7D06E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A1D81D-3F12-A3EB-AAC0-794BCACBEA2F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7AB4406-3647-5595-F61D-56D8F2BC136F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4303FB-ECFD-49F5-CBAA-3FF0F9674F68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CA00D9-3789-D053-342A-A58F88C1C3D8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748B94-ECBE-D579-D6D8-815B06BDF7F9}"/>
              </a:ext>
            </a:extLst>
          </p:cNvPr>
          <p:cNvCxnSpPr>
            <a:cxnSpLocks/>
          </p:cNvCxnSpPr>
          <p:nvPr/>
        </p:nvCxnSpPr>
        <p:spPr>
          <a:xfrm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9991F3-E3E4-792A-26E5-884F872D03A3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D8C374-BFDE-05D9-90F2-E71DE00EC168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BF541E-43A8-D83B-C5BA-110E82B8F9F0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CC6CF9-970B-464A-ACFB-C7C2B6A9EB83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F72678-18EC-62C3-3E6F-57FC1765E0E1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1BA751-982A-E0C4-0C62-B8703022789C}"/>
              </a:ext>
            </a:extLst>
          </p:cNvPr>
          <p:cNvCxnSpPr>
            <a:cxnSpLocks/>
          </p:cNvCxnSpPr>
          <p:nvPr/>
        </p:nvCxnSpPr>
        <p:spPr>
          <a:xfrm flipV="1"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DD3EC10-C54E-FE71-BAD7-AC150931FFA2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D508127-2901-C623-1C8E-308A0B8A9D70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F54097-86C5-B7E4-002B-D319812A777A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16AA3E7-AE9E-8D93-A63D-C1A36F0DE364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6CE455F-9E9C-B61C-8E2D-2E28E932102F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EB52F8A-FFDB-EDAD-3331-B4A49E2C9D8E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0A03024-A277-DE92-DEE3-C9858EEE09FA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45DEC08-7987-D431-1E2A-897DF7F31B76}"/>
              </a:ext>
            </a:extLst>
          </p:cNvPr>
          <p:cNvSpPr/>
          <p:nvPr/>
        </p:nvSpPr>
        <p:spPr>
          <a:xfrm>
            <a:off x="7446015" y="3158997"/>
            <a:ext cx="540000" cy="5400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60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7118B-62FD-65CC-B755-E07EAB64F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192F213-CFB8-D948-2B99-3D36FC3D792F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AE5360-227D-7A5C-8C23-06F7C37C46D3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AE5360-227D-7A5C-8C23-06F7C37C4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356D345-AFC9-7887-DE5B-BF8686447548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B20DF8-3707-21CA-A405-426498788E95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90287EC-11FA-821C-E057-EF5764BB88EF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B3E1E51-902E-8BE9-D3A0-ACC211FF0130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B03787B-DDE2-D6CC-436B-3429E5FEFCC2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2092CD9-0B08-DEDD-6349-01170941F8EC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F0F6A5-49A4-6BF1-DE8C-E4E315688350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C5254FD-C401-ABDD-5455-4BEB0B6FDDF2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187BB5D-49E7-A5D5-8B81-CC4A9FE7680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A58DABF-944F-37D6-54BE-0BD2C4B2ECE2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F7F3A81-1E31-E03E-12F8-9D30CF7BDC4B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9710367-793B-381A-1308-113F85C93A7B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C9A5573-251F-B741-5590-7E4832E93E67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BDE3921-CE65-23D4-7281-78A953459B7E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7361CC4-C3B9-1474-4971-AED295099534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9DCA3F6-C2BC-93C2-7845-D37BE513466E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5429D9B-6EAA-B5CB-F86D-75DCCD417CF7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8F3B841-949A-0E79-B2C3-0CFDB5E68D17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1F62A02-4D63-D0F4-077E-57D5FDF2F2B8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3A8B2FA8-2D0B-6FB5-40D3-4F67C1E00AC9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0868724-EB91-5A15-D5B5-7E66C07DD9A7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844EB9A-7289-7144-67ED-ED6CA9E481FA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D83E017-CA3A-31B1-26DA-5C04B26D88AD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58868D15-3C55-A20D-1307-DBA4945DE761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D9A130E-13A2-42C3-06AA-3CF7081F1BB0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5EBEB7B-90A1-1E05-75FF-8D3DE25628DC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2264AEC6-15B5-7C78-439F-D0478A8B4978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A1E2383-77DA-3FE2-E774-47E90E71E8F1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5339404-A06F-69E3-CFB3-C0CF873FE947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B54E85A-4DF1-21BB-4B9D-0481E8C295B1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F7B674C-E1C7-82CE-B507-3545E18CE522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BBCED64-0D23-9829-21FE-4E6A59ED5518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20AB1D-0988-82CC-06EA-12A58A45A24B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5493EB-3125-7929-17D4-9CC8E4869745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3CE13D-F578-CEFC-7994-6D39A5BF08E9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69B93B-1309-F56C-739F-EEE796B708E3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D7AC38-7800-901F-F231-8EF886821CE0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DF9CBB-5FFA-FCBD-9318-9E58EC075D78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9C163C-618E-FCAF-0869-AB5162E4EB22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DFAA25-7215-43D6-243F-FD13393F8549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221225C-4AEE-1AE9-44D9-CE3C74666437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D3DAAED-19CA-4A36-64B4-E38997D941BC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C92EBA7-B8A9-3175-26B0-A7507111FADD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2BAC575-1A06-AAC7-8454-2229CDF1B05A}"/>
              </a:ext>
            </a:extLst>
          </p:cNvPr>
          <p:cNvCxnSpPr>
            <a:cxnSpLocks/>
          </p:cNvCxnSpPr>
          <p:nvPr/>
        </p:nvCxnSpPr>
        <p:spPr>
          <a:xfrm flipV="1"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7DEC5F-F479-C8B1-7EDF-D7F1A6D12111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1379E2-EFF5-A1D5-47AF-A1F08A9FEE5E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6E3A38A-530F-47FA-E952-5E407B44B759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B0F8CC1-224B-7CF8-516C-FD6A7882216E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820535D-E5B8-58B8-AEFC-9A937974AD06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C1A7480-294D-2A82-6D54-44DC70B78627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34770DE-25A3-710F-409F-3B29275A2EBF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2104BC60-1EC0-8680-A733-FA0DEBF73BF3}"/>
              </a:ext>
            </a:extLst>
          </p:cNvPr>
          <p:cNvSpPr/>
          <p:nvPr/>
        </p:nvSpPr>
        <p:spPr>
          <a:xfrm>
            <a:off x="7446015" y="3158997"/>
            <a:ext cx="540000" cy="5400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2728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E85DE-0F9C-6638-FFB7-CA7D22C4D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6299FFF-740A-6A45-0000-B6D4EA875992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ED0676-AAA0-6253-BA8D-062FA2046E06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ED0676-AAA0-6253-BA8D-062FA2046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2B81BB-F3CB-B3E3-35DE-0144B7CCFA60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2AF911-0733-FBD0-A780-8713249B72EB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63EA083-49FF-ECC2-A574-DB6F5A510DDF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C98645B-F2CA-34A7-13AF-705CD7D2380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6D37A50-1C12-E040-8E2B-FB131638E699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6266A1B-B6FC-D8B2-796A-3BE8B65FC329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056EF46-2AAB-1549-FE8A-7062A6A1B838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C67F430-1A20-DDAE-6E87-E649DC8A65EB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CA83356-9EAB-FEFD-9E3D-910B6ADA143D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CEE98B7-B565-37F8-37DC-0ADCAF216D12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E72BE87-2912-5535-9187-6D189EABAF04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3B6F8DF-2891-73A1-37A9-930E4BD54296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DAA0C0B-F74F-25CB-93CF-03791C9115FD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07D37D5-3F42-5C63-6165-5C7D6CFFB057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86DFC7D-AA02-9606-BCC8-EEACB17112A2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F9302E0-7BC6-A389-E861-C3EFFB35EC05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2A22A56-A77A-EBC6-AEB7-E2F15B703F33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EB5369E-9413-24E1-8137-D6B7EEF1FE76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0AB0BFF-2AE1-D648-FB70-35CF9E820BC4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B35A7A72-0D03-E9C0-3861-318FBACEDEFA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E9AA831-0D46-C9AA-17BC-120623133DBF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C5E6004-C5A9-778E-BBA2-BCDA080149A9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38DDD5A-4EBB-2B37-5F61-1E0D73C6F8EA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5E41E4DC-8DCD-5896-477B-4BA74F9068E0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EE3A7EF-03E1-5255-C17C-4D894188159E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0AB8812-17AE-4EA9-8F73-7049E153920C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E2B80EF-9C16-8110-229D-685465B7C555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70D936D-05AD-9FE1-421C-D2F9BA56BE48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D1445D3-37E7-6B3E-DEE2-4D142A6263E6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92BB53D-A6C6-E3FD-3011-00F52920C852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5EC95DF-269F-E7E2-E75F-875131B7962B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49D7857-6AA2-0BEF-982E-536BFB8C8E0A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FF4779-6015-4EF9-FF4C-4F40282973E0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DD8F1-0CFE-C2FD-DFC9-F1BE584041A6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DA4D08-78C9-2380-FAAF-4E0E310340C8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A58C29-24BD-B08F-8FFE-722EB1C43E7D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B3C3DD8-9EBF-9380-20E4-9FEFE050D85A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559B7E-B692-B18B-0297-7CA51174F36E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47F837-A7DC-17E0-7F54-ABBEF91218B9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A06060-CD6F-BE97-8AC4-C07DDDC328DB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D9B5921-E5A1-FC7F-A98A-4E19ABA64BAE}"/>
              </a:ext>
            </a:extLst>
          </p:cNvPr>
          <p:cNvCxnSpPr>
            <a:cxnSpLocks/>
          </p:cNvCxnSpPr>
          <p:nvPr/>
        </p:nvCxnSpPr>
        <p:spPr>
          <a:xfrm flipH="1"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FA84AB-D5A3-03F6-B650-57B64B922A45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316604-EE5F-37AD-B7DB-615EA81CAE5F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A03A96-D088-BC1C-01B7-B47A83C54545}"/>
              </a:ext>
            </a:extLst>
          </p:cNvPr>
          <p:cNvCxnSpPr>
            <a:cxnSpLocks/>
          </p:cNvCxnSpPr>
          <p:nvPr/>
        </p:nvCxnSpPr>
        <p:spPr>
          <a:xfrm flipV="1"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A21CD6B-E31E-A25B-B469-FDF88E7B17AA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1EEB7C6-104E-3D3E-1404-FA9EE95B49C7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EB91EF7-88F3-2DE1-C7DF-CC7EF03C7600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FA295EF-6C39-8119-47A9-4E4296519070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B88C48-A169-63C4-FBD3-8300BAEE9C75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F61F39A-4E28-ED2A-7186-3A5DD080AE38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B5EED96-A4CD-8AF6-5B4A-A12C3C060186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00B34D0B-6768-9738-6754-F197D8870D2E}"/>
              </a:ext>
            </a:extLst>
          </p:cNvPr>
          <p:cNvSpPr/>
          <p:nvPr/>
        </p:nvSpPr>
        <p:spPr>
          <a:xfrm>
            <a:off x="5285991" y="4239009"/>
            <a:ext cx="540000" cy="5400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2862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9B6-F560-8DB3-A43E-C77C02D8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EDEEE4E-7EAB-5124-23C5-25648652134A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AF7FFB-FE8A-323D-12CE-78ACA292DCA8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AF7FFB-FE8A-323D-12CE-78ACA292D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133A5B-6C3A-5898-3A4B-C1D4589E63B1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5221C1-08B7-0D97-5171-37A39774D0B4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39E2620-4BDD-96BB-BD95-E72D90E91214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920B47D-8613-31D6-EDC5-9FF3678CCFDA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F7831BC-5D62-9212-5E51-7494C4FB7B78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723C8B6-04ED-0B4A-1CEC-1694D26268EF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CBFA92F-2048-7EEA-EF49-F64FCA9BB401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1BB6B5C-6074-ABB5-EAA8-16318E29C85D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5E7C9A6-8100-46CB-2C8B-31AB62E441A7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F2980B0-3A59-F294-5363-9DB7CA4144C3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2E4247B-25DB-C1F2-6A9F-3CCFA736B1D2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6D5F350-278E-47E5-BB7E-4281B826E93B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0C5AB5A-1588-1EF9-0625-DE73612B2F90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FE241D7-0EA3-D945-A4CD-AFBFA2E065D1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BEC0ECF-06AB-59E7-B8B9-6018FAE3FFBD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B6E1353-9E63-B356-60D1-3EE3E23957FE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A9C5435-4B22-3279-172F-3B70430FE04C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21E7125-E566-7707-EF18-8C81D8458728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A124223-7738-05C2-F6AF-B42550158616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1A77E4C3-3E5F-3462-B24B-459B8C0644A9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AA26473C-9724-73E1-D22F-7AF5EECE866C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F7F077A-B71A-4191-C479-0AF7F7EDB9DB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760690A-F7E7-A9D3-C225-6C1D21776800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93BC67D-B214-56CA-7552-7DB0B7E8D345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1F4CF00-29E9-E2CD-A804-6C6FFAF85168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B70F46C-3CF3-8E79-2EA0-BA57462884EA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66E5B5F-133F-E0F3-5299-0695E86FA8FB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accent2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3E7D159-003E-263A-7B78-720D835F8423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8807773-A803-2779-77B2-DD6D21FA779A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8AD676D-E338-3BB2-E93D-970FAEACAD4F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998A5D6-A4FA-0842-F29B-A7C8D5BA4576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62227F6-B814-FA14-8F9C-0C103DF280C7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1E4286-78DC-6DD5-F742-3978521E5386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35F155B-FC37-AAB1-EDC8-8DC4FCB985DC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275251-8845-D8D9-E769-CF1B2C07924F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4BCF6E-431F-27ED-ACE1-D86C54C041DA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4FFBEF-1E52-9888-297B-FBC7517BDDCF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94A267-C219-2F52-1444-68FBD63EF7A7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8C99F7-93CE-04DC-1398-E2937213FB4C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9CF59C-D4DD-8524-5CB5-BEE838897C5F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B7475CB-BDC2-2E11-1BBB-94844C73CA8B}"/>
              </a:ext>
            </a:extLst>
          </p:cNvPr>
          <p:cNvCxnSpPr>
            <a:cxnSpLocks/>
          </p:cNvCxnSpPr>
          <p:nvPr/>
        </p:nvCxnSpPr>
        <p:spPr>
          <a:xfrm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147BA24-5F62-835B-4BA7-B5A10079C063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C1B853-1F91-64B0-815F-DC7DFC65294C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E44BB4-2590-6BED-68C9-CB19DB4E9C21}"/>
              </a:ext>
            </a:extLst>
          </p:cNvPr>
          <p:cNvCxnSpPr>
            <a:cxnSpLocks/>
          </p:cNvCxnSpPr>
          <p:nvPr/>
        </p:nvCxnSpPr>
        <p:spPr>
          <a:xfrm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A7756F7-4BBA-0491-7096-10EF49D6E7CC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4ACA5E6-9CC2-CDCC-BADA-064F54931370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DF6311D-5C22-4FD1-5F62-339DB9933914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36FCDF-454B-95D3-5A7A-7F7BB9AE83F6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41F77F1-5813-B89C-A760-1E8B76CDA241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D450DC-F9E9-C025-737E-6A5BBF83AEFC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C75A586-29DB-AC9F-30F8-52A27F5EC629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F401B78B-6E1C-B81C-0D96-6BE8FB4153F2}"/>
              </a:ext>
            </a:extLst>
          </p:cNvPr>
          <p:cNvSpPr/>
          <p:nvPr/>
        </p:nvSpPr>
        <p:spPr>
          <a:xfrm>
            <a:off x="5285991" y="4239009"/>
            <a:ext cx="540000" cy="5400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1790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430E8-C1BD-6DEC-E1EA-F098503D2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2113486-7F09-8863-10BF-2FD0BE13F97F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768AC0-8B46-ACF3-9C36-86CE75C9ECA1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768AC0-8B46-ACF3-9C36-86CE75C9E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A54F84-642F-E863-EC5B-0E291379B250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9D11BA-56CC-F26F-EA73-2E214C4CF96C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18181A2-B040-CCAE-E77A-2F27F4CC9B73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C929319-FC56-8EDA-5759-7F48DD8F3954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6ECB0A2-6306-92B0-31FD-B7EC14458747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83B98BB-055C-6F23-ABC1-2DF5D72F97B0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03DE7E1-EDCE-3989-F259-1848728AA1B1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A3985F0-4B03-A1F8-8F18-47DE8FCDB648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3FBDE8F-2B99-B54A-1FE7-7D39DA15E17E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1A39007-F1CA-B096-AFCC-D34551464611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76BA66B-F3C4-3464-BABF-6C3FFE580198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5B744FF-F694-BB2E-810E-9BF25AE70CA6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926190F-DC69-E15B-E1F5-BEBE98A6BD54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30A647A-48F3-276B-05DB-1C26F744A066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9E00930-4A64-DD1C-D5D2-D27504BC89DB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60C231E-C553-38ED-1A15-0E23EC66AFB2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41E85EC-AF2B-3D59-8C77-B126B408EA3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8D81C49-E6E2-59D4-7D58-E244B65B0107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9AAEBF1-9CAA-5B1F-E59A-1DBE03BD8011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E8128ED0-F2CA-DC1E-1C5E-14225243A797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60F8138-03A0-485D-353E-A2DB83B91ECA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990252E-EFAA-6F42-BEF9-A946AB76B207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A617289-071D-EC14-2023-6C499E6C2632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163401C-24A6-22F9-DC92-A458D074CE77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3625EF8-37A1-3E2E-BE3F-C9A33DF26314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1598A70-4D9C-A51D-E3A8-93D68BD67460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B42D125-2A5E-BBD2-7761-269B87C0B8C1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8B67DF8-90C6-68A5-B82C-A06BC042DF11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45E6C053-B199-650F-8897-CEFF46C84FFB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A945662-0D05-C3F6-B203-902766D2EEA5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3314B9FB-42C6-E958-01A9-EAD52B14091E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2301C3-5697-364C-CB44-2240F32C8078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AA9297-7DD4-7B60-7A9A-96BCC18D3085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B88117-C80B-91DB-47DA-8A23323BE598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98BBD5B-C33E-304C-2C66-DA5427CF1596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127F63-4510-80F2-7730-231EC9A21414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B9ECF2-EE3D-7261-5A58-163AA13469F8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C4A081-323F-7C3C-8495-225B16C6D880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48E3D5-1EA7-9533-26EE-F87EB6C52F58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0355E5-C42C-6F57-8C4D-8C079D882EFA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1A9B5F-E635-8631-89AF-2A16BB7A76D6}"/>
              </a:ext>
            </a:extLst>
          </p:cNvPr>
          <p:cNvCxnSpPr>
            <a:cxnSpLocks/>
          </p:cNvCxnSpPr>
          <p:nvPr/>
        </p:nvCxnSpPr>
        <p:spPr>
          <a:xfrm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01A42F-F1B3-9970-F42E-FB19A47786A7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D32BC0-4972-9CCF-D24E-F26C27C83D26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FC4A2A-F397-4034-EF91-4D29D040DC9A}"/>
              </a:ext>
            </a:extLst>
          </p:cNvPr>
          <p:cNvCxnSpPr>
            <a:cxnSpLocks/>
          </p:cNvCxnSpPr>
          <p:nvPr/>
        </p:nvCxnSpPr>
        <p:spPr>
          <a:xfrm>
            <a:off x="5555994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FEE5C8E-7D71-0F78-C0E1-2406AABDE3C9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B1FC371-C536-9526-E2E0-5F5AC4D0B337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DF34682-E475-1E4B-6F82-C54647CECF65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9C3830-ED9C-F01F-A7C9-D79957F5CB0B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53A7A6C-F358-102F-54CA-AB546EB04F37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061E3A1-3282-35AE-1038-FAA8AAAD87FA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627A5EE-80C3-F06E-C6A8-028F9DF693EA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9111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34FEB-EE1F-851D-8133-36F56EEC6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4ED296C-0545-B965-CE75-F581879DA2BF}"/>
              </a:ext>
            </a:extLst>
          </p:cNvPr>
          <p:cNvCxnSpPr>
            <a:cxnSpLocks/>
          </p:cNvCxnSpPr>
          <p:nvPr/>
        </p:nvCxnSpPr>
        <p:spPr>
          <a:xfrm flipV="1">
            <a:off x="141598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EBA9CA5-9D46-14A9-3ABB-36147735FEEA}"/>
                  </a:ext>
                </a:extLst>
              </p:cNvPr>
              <p:cNvSpPr txBox="1"/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4800" b="1" dirty="0"/>
                  <a:t>-Sink-free orientations</a:t>
                </a:r>
                <a:endParaRPr lang="en-GB" sz="4800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EBA9CA5-9D46-14A9-3ABB-36147735F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00" y="528003"/>
                <a:ext cx="8370074" cy="830997"/>
              </a:xfrm>
              <a:prstGeom prst="rect">
                <a:avLst/>
              </a:prstGeom>
              <a:blipFill>
                <a:blip r:embed="rId2"/>
                <a:stretch>
                  <a:fillRect t="-16912" b="-38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FB889E-0B9A-36AA-3A0B-210E208F3445}"/>
              </a:ext>
            </a:extLst>
          </p:cNvPr>
          <p:cNvCxnSpPr>
            <a:cxnSpLocks/>
          </p:cNvCxnSpPr>
          <p:nvPr/>
        </p:nvCxnSpPr>
        <p:spPr>
          <a:xfrm flipV="1">
            <a:off x="141598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9F7597-F583-7BCE-5CD4-58558220A3C5}"/>
              </a:ext>
            </a:extLst>
          </p:cNvPr>
          <p:cNvCxnSpPr>
            <a:cxnSpLocks/>
          </p:cNvCxnSpPr>
          <p:nvPr/>
        </p:nvCxnSpPr>
        <p:spPr>
          <a:xfrm>
            <a:off x="249596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97F336E-BD66-0D4A-1289-B01FA7A8266D}"/>
              </a:ext>
            </a:extLst>
          </p:cNvPr>
          <p:cNvCxnSpPr>
            <a:cxnSpLocks/>
          </p:cNvCxnSpPr>
          <p:nvPr/>
        </p:nvCxnSpPr>
        <p:spPr>
          <a:xfrm>
            <a:off x="141595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93CD911-2332-DB4F-97EB-CC5353CFEA12}"/>
              </a:ext>
            </a:extLst>
          </p:cNvPr>
          <p:cNvCxnSpPr>
            <a:cxnSpLocks/>
          </p:cNvCxnSpPr>
          <p:nvPr/>
        </p:nvCxnSpPr>
        <p:spPr>
          <a:xfrm>
            <a:off x="357597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F59A5BA-A599-2C2A-282F-4C2CAA643B94}"/>
              </a:ext>
            </a:extLst>
          </p:cNvPr>
          <p:cNvCxnSpPr>
            <a:cxnSpLocks/>
          </p:cNvCxnSpPr>
          <p:nvPr/>
        </p:nvCxnSpPr>
        <p:spPr>
          <a:xfrm flipV="1">
            <a:off x="465598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BBFEA3E-0C12-DA51-4094-6FD9BBD2B9B1}"/>
              </a:ext>
            </a:extLst>
          </p:cNvPr>
          <p:cNvCxnSpPr>
            <a:cxnSpLocks/>
          </p:cNvCxnSpPr>
          <p:nvPr/>
        </p:nvCxnSpPr>
        <p:spPr>
          <a:xfrm flipV="1">
            <a:off x="357597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19DAD12-E374-D7F2-E55C-D15FD0371751}"/>
              </a:ext>
            </a:extLst>
          </p:cNvPr>
          <p:cNvCxnSpPr>
            <a:cxnSpLocks/>
          </p:cNvCxnSpPr>
          <p:nvPr/>
        </p:nvCxnSpPr>
        <p:spPr>
          <a:xfrm>
            <a:off x="249596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237154C-A856-3C5B-473F-C86CBF4CE1B7}"/>
              </a:ext>
            </a:extLst>
          </p:cNvPr>
          <p:cNvCxnSpPr>
            <a:cxnSpLocks/>
          </p:cNvCxnSpPr>
          <p:nvPr/>
        </p:nvCxnSpPr>
        <p:spPr>
          <a:xfrm>
            <a:off x="141595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D5043ED-28AE-ACDF-FEE2-FCF6EDA561C6}"/>
              </a:ext>
            </a:extLst>
          </p:cNvPr>
          <p:cNvCxnSpPr>
            <a:cxnSpLocks/>
          </p:cNvCxnSpPr>
          <p:nvPr/>
        </p:nvCxnSpPr>
        <p:spPr>
          <a:xfrm>
            <a:off x="141595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B38159C-60C4-6C91-B822-7B79C43C08D9}"/>
              </a:ext>
            </a:extLst>
          </p:cNvPr>
          <p:cNvCxnSpPr>
            <a:cxnSpLocks/>
          </p:cNvCxnSpPr>
          <p:nvPr/>
        </p:nvCxnSpPr>
        <p:spPr>
          <a:xfrm>
            <a:off x="357597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94C3C6E-DC05-8642-8C4E-12FB698D5CA2}"/>
              </a:ext>
            </a:extLst>
          </p:cNvPr>
          <p:cNvCxnSpPr>
            <a:cxnSpLocks/>
          </p:cNvCxnSpPr>
          <p:nvPr/>
        </p:nvCxnSpPr>
        <p:spPr>
          <a:xfrm>
            <a:off x="357597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4D74198-B447-EE04-0BBB-61BE0F7F0241}"/>
              </a:ext>
            </a:extLst>
          </p:cNvPr>
          <p:cNvCxnSpPr>
            <a:cxnSpLocks/>
          </p:cNvCxnSpPr>
          <p:nvPr/>
        </p:nvCxnSpPr>
        <p:spPr>
          <a:xfrm>
            <a:off x="249596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6AB90DA-79D9-9003-7F8D-4F70AC830293}"/>
              </a:ext>
            </a:extLst>
          </p:cNvPr>
          <p:cNvCxnSpPr>
            <a:cxnSpLocks/>
          </p:cNvCxnSpPr>
          <p:nvPr/>
        </p:nvCxnSpPr>
        <p:spPr>
          <a:xfrm>
            <a:off x="249596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7BA073-A73A-90F9-75BB-BF72F0F7554E}"/>
              </a:ext>
            </a:extLst>
          </p:cNvPr>
          <p:cNvCxnSpPr>
            <a:cxnSpLocks/>
          </p:cNvCxnSpPr>
          <p:nvPr/>
        </p:nvCxnSpPr>
        <p:spPr>
          <a:xfrm>
            <a:off x="249596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F0973AD-F425-9149-3727-C6CE67831320}"/>
              </a:ext>
            </a:extLst>
          </p:cNvPr>
          <p:cNvCxnSpPr>
            <a:cxnSpLocks/>
          </p:cNvCxnSpPr>
          <p:nvPr/>
        </p:nvCxnSpPr>
        <p:spPr>
          <a:xfrm>
            <a:off x="249596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5800EB8-B317-E935-CEF5-AAEEAEDBC6F0}"/>
              </a:ext>
            </a:extLst>
          </p:cNvPr>
          <p:cNvCxnSpPr>
            <a:cxnSpLocks/>
          </p:cNvCxnSpPr>
          <p:nvPr/>
        </p:nvCxnSpPr>
        <p:spPr>
          <a:xfrm>
            <a:off x="249596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A3F5A61-EE53-578F-8F25-86E18C2EF449}"/>
              </a:ext>
            </a:extLst>
          </p:cNvPr>
          <p:cNvCxnSpPr>
            <a:cxnSpLocks/>
          </p:cNvCxnSpPr>
          <p:nvPr/>
        </p:nvCxnSpPr>
        <p:spPr>
          <a:xfrm>
            <a:off x="357597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9515E27-6A50-C848-B854-A662B59741B0}"/>
              </a:ext>
            </a:extLst>
          </p:cNvPr>
          <p:cNvCxnSpPr>
            <a:cxnSpLocks/>
          </p:cNvCxnSpPr>
          <p:nvPr/>
        </p:nvCxnSpPr>
        <p:spPr>
          <a:xfrm>
            <a:off x="357597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B7FC7B-2758-0EC1-8719-FD2299A694E6}"/>
              </a:ext>
            </a:extLst>
          </p:cNvPr>
          <p:cNvCxnSpPr>
            <a:cxnSpLocks/>
          </p:cNvCxnSpPr>
          <p:nvPr/>
        </p:nvCxnSpPr>
        <p:spPr>
          <a:xfrm>
            <a:off x="357597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E374B92D-31E9-83A3-3804-DB5BF2586D3A}"/>
              </a:ext>
            </a:extLst>
          </p:cNvPr>
          <p:cNvSpPr/>
          <p:nvPr/>
        </p:nvSpPr>
        <p:spPr>
          <a:xfrm>
            <a:off x="231596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46C581D-A764-8F32-4AE8-4980D9BB1F74}"/>
              </a:ext>
            </a:extLst>
          </p:cNvPr>
          <p:cNvSpPr/>
          <p:nvPr/>
        </p:nvSpPr>
        <p:spPr>
          <a:xfrm>
            <a:off x="339597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C6EC28D-C0B5-E4B4-8AA3-5A1D78A66BD9}"/>
              </a:ext>
            </a:extLst>
          </p:cNvPr>
          <p:cNvSpPr/>
          <p:nvPr/>
        </p:nvSpPr>
        <p:spPr>
          <a:xfrm>
            <a:off x="123595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D513360-44EA-4261-8EEA-7671E5924A73}"/>
              </a:ext>
            </a:extLst>
          </p:cNvPr>
          <p:cNvSpPr/>
          <p:nvPr/>
        </p:nvSpPr>
        <p:spPr>
          <a:xfrm>
            <a:off x="231596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CF592DF-4EDA-E7D1-FF53-3E43154B19CC}"/>
              </a:ext>
            </a:extLst>
          </p:cNvPr>
          <p:cNvSpPr/>
          <p:nvPr/>
        </p:nvSpPr>
        <p:spPr>
          <a:xfrm>
            <a:off x="339597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2B59FEF-B900-2698-E6A4-D67E813E2B55}"/>
              </a:ext>
            </a:extLst>
          </p:cNvPr>
          <p:cNvSpPr/>
          <p:nvPr/>
        </p:nvSpPr>
        <p:spPr>
          <a:xfrm>
            <a:off x="447598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25D6E0A-214A-ED2C-2C14-2EB460CD356A}"/>
              </a:ext>
            </a:extLst>
          </p:cNvPr>
          <p:cNvSpPr/>
          <p:nvPr/>
        </p:nvSpPr>
        <p:spPr>
          <a:xfrm>
            <a:off x="123595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6F40E77-71BB-D7BF-2E56-25312F58D350}"/>
              </a:ext>
            </a:extLst>
          </p:cNvPr>
          <p:cNvSpPr/>
          <p:nvPr/>
        </p:nvSpPr>
        <p:spPr>
          <a:xfrm>
            <a:off x="231596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B9F5ECF-AD7C-5254-F344-EE3B6638F069}"/>
              </a:ext>
            </a:extLst>
          </p:cNvPr>
          <p:cNvSpPr/>
          <p:nvPr/>
        </p:nvSpPr>
        <p:spPr>
          <a:xfrm>
            <a:off x="339597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932733C1-BB78-10E0-AA8A-F97036FDE8C4}"/>
              </a:ext>
            </a:extLst>
          </p:cNvPr>
          <p:cNvSpPr/>
          <p:nvPr/>
        </p:nvSpPr>
        <p:spPr>
          <a:xfrm>
            <a:off x="447598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96394E3-02BE-9EBE-6584-16CCB7AE49CD}"/>
              </a:ext>
            </a:extLst>
          </p:cNvPr>
          <p:cNvSpPr/>
          <p:nvPr/>
        </p:nvSpPr>
        <p:spPr>
          <a:xfrm>
            <a:off x="231596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8ECE5093-902A-EFE6-DB0B-DD0260619D62}"/>
              </a:ext>
            </a:extLst>
          </p:cNvPr>
          <p:cNvSpPr/>
          <p:nvPr/>
        </p:nvSpPr>
        <p:spPr>
          <a:xfrm>
            <a:off x="339597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0701544-9A87-C47E-4B5B-5C16E0F310E1}"/>
              </a:ext>
            </a:extLst>
          </p:cNvPr>
          <p:cNvCxnSpPr>
            <a:cxnSpLocks/>
          </p:cNvCxnSpPr>
          <p:nvPr/>
        </p:nvCxnSpPr>
        <p:spPr>
          <a:xfrm flipV="1">
            <a:off x="168595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8167B4-49DF-39AA-541E-5B5ABA32AEB3}"/>
              </a:ext>
            </a:extLst>
          </p:cNvPr>
          <p:cNvCxnSpPr>
            <a:cxnSpLocks/>
          </p:cNvCxnSpPr>
          <p:nvPr/>
        </p:nvCxnSpPr>
        <p:spPr>
          <a:xfrm flipV="1">
            <a:off x="249596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5C273D-626D-9883-18EE-627DF5931AB1}"/>
              </a:ext>
            </a:extLst>
          </p:cNvPr>
          <p:cNvCxnSpPr>
            <a:cxnSpLocks/>
          </p:cNvCxnSpPr>
          <p:nvPr/>
        </p:nvCxnSpPr>
        <p:spPr>
          <a:xfrm flipH="1">
            <a:off x="276596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AEF997-631E-172D-783D-7EF78CA33531}"/>
              </a:ext>
            </a:extLst>
          </p:cNvPr>
          <p:cNvCxnSpPr>
            <a:cxnSpLocks/>
          </p:cNvCxnSpPr>
          <p:nvPr/>
        </p:nvCxnSpPr>
        <p:spPr>
          <a:xfrm flipH="1">
            <a:off x="384597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6FA889-3B89-BF38-5CA0-865722146B24}"/>
              </a:ext>
            </a:extLst>
          </p:cNvPr>
          <p:cNvCxnSpPr>
            <a:cxnSpLocks/>
          </p:cNvCxnSpPr>
          <p:nvPr/>
        </p:nvCxnSpPr>
        <p:spPr>
          <a:xfrm flipV="1">
            <a:off x="384597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3D78A2-11E2-7542-3F69-4E40AEB4A4B5}"/>
              </a:ext>
            </a:extLst>
          </p:cNvPr>
          <p:cNvCxnSpPr>
            <a:cxnSpLocks/>
          </p:cNvCxnSpPr>
          <p:nvPr/>
        </p:nvCxnSpPr>
        <p:spPr>
          <a:xfrm flipH="1" flipV="1">
            <a:off x="168595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144AB51-5FC2-ACE3-1625-9AECE89B2AEF}"/>
              </a:ext>
            </a:extLst>
          </p:cNvPr>
          <p:cNvCxnSpPr>
            <a:cxnSpLocks/>
          </p:cNvCxnSpPr>
          <p:nvPr/>
        </p:nvCxnSpPr>
        <p:spPr>
          <a:xfrm flipH="1" flipV="1">
            <a:off x="384597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5616968-B701-5E78-A03F-323BACDAAB78}"/>
              </a:ext>
            </a:extLst>
          </p:cNvPr>
          <p:cNvCxnSpPr>
            <a:cxnSpLocks/>
          </p:cNvCxnSpPr>
          <p:nvPr/>
        </p:nvCxnSpPr>
        <p:spPr>
          <a:xfrm>
            <a:off x="141595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016356-2E8D-B17A-3792-4EE40F6C0C21}"/>
              </a:ext>
            </a:extLst>
          </p:cNvPr>
          <p:cNvCxnSpPr>
            <a:cxnSpLocks/>
          </p:cNvCxnSpPr>
          <p:nvPr/>
        </p:nvCxnSpPr>
        <p:spPr>
          <a:xfrm>
            <a:off x="384597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45CADE-716E-E6D1-936D-F8D566408503}"/>
              </a:ext>
            </a:extLst>
          </p:cNvPr>
          <p:cNvCxnSpPr>
            <a:cxnSpLocks/>
          </p:cNvCxnSpPr>
          <p:nvPr/>
        </p:nvCxnSpPr>
        <p:spPr>
          <a:xfrm>
            <a:off x="276596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C977DBA-53C5-07D3-3C90-FD9B75C1D092}"/>
              </a:ext>
            </a:extLst>
          </p:cNvPr>
          <p:cNvCxnSpPr>
            <a:cxnSpLocks/>
          </p:cNvCxnSpPr>
          <p:nvPr/>
        </p:nvCxnSpPr>
        <p:spPr>
          <a:xfrm flipH="1">
            <a:off x="168595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F51F3E0-FD64-23E7-E131-0718145D9320}"/>
              </a:ext>
            </a:extLst>
          </p:cNvPr>
          <p:cNvCxnSpPr>
            <a:cxnSpLocks/>
          </p:cNvCxnSpPr>
          <p:nvPr/>
        </p:nvCxnSpPr>
        <p:spPr>
          <a:xfrm flipV="1">
            <a:off x="465598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6144A5C-BE26-BDCC-2112-0A7F243C066E}"/>
              </a:ext>
            </a:extLst>
          </p:cNvPr>
          <p:cNvCxnSpPr>
            <a:cxnSpLocks/>
          </p:cNvCxnSpPr>
          <p:nvPr/>
        </p:nvCxnSpPr>
        <p:spPr>
          <a:xfrm>
            <a:off x="2495960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ADC609C-E537-E265-DD2E-6D573148C44E}"/>
              </a:ext>
            </a:extLst>
          </p:cNvPr>
          <p:cNvCxnSpPr>
            <a:cxnSpLocks/>
          </p:cNvCxnSpPr>
          <p:nvPr/>
        </p:nvCxnSpPr>
        <p:spPr>
          <a:xfrm flipV="1">
            <a:off x="357597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1C4E38-C045-A16F-1365-621367CB5DD9}"/>
              </a:ext>
            </a:extLst>
          </p:cNvPr>
          <p:cNvCxnSpPr>
            <a:cxnSpLocks/>
          </p:cNvCxnSpPr>
          <p:nvPr/>
        </p:nvCxnSpPr>
        <p:spPr>
          <a:xfrm>
            <a:off x="168595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CC8685B-D73D-9E3E-A7D0-F8D84A145382}"/>
              </a:ext>
            </a:extLst>
          </p:cNvPr>
          <p:cNvCxnSpPr>
            <a:cxnSpLocks/>
          </p:cNvCxnSpPr>
          <p:nvPr/>
        </p:nvCxnSpPr>
        <p:spPr>
          <a:xfrm>
            <a:off x="276596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4A2FE8D-68FB-5C23-6F78-B3AA8CFB40C2}"/>
              </a:ext>
            </a:extLst>
          </p:cNvPr>
          <p:cNvCxnSpPr>
            <a:cxnSpLocks/>
          </p:cNvCxnSpPr>
          <p:nvPr/>
        </p:nvCxnSpPr>
        <p:spPr>
          <a:xfrm>
            <a:off x="249596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4E2F35B-C786-AB2A-7D9C-7BFCB9021EDB}"/>
              </a:ext>
            </a:extLst>
          </p:cNvPr>
          <p:cNvCxnSpPr>
            <a:cxnSpLocks/>
          </p:cNvCxnSpPr>
          <p:nvPr/>
        </p:nvCxnSpPr>
        <p:spPr>
          <a:xfrm>
            <a:off x="276596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DD2612D-86D7-175D-FD86-4BF59BA04A1C}"/>
              </a:ext>
            </a:extLst>
          </p:cNvPr>
          <p:cNvCxnSpPr>
            <a:cxnSpLocks/>
          </p:cNvCxnSpPr>
          <p:nvPr/>
        </p:nvCxnSpPr>
        <p:spPr>
          <a:xfrm flipV="1">
            <a:off x="357597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B415981-2D1D-5DCA-E749-185491393F06}"/>
              </a:ext>
            </a:extLst>
          </p:cNvPr>
          <p:cNvCxnSpPr>
            <a:cxnSpLocks/>
          </p:cNvCxnSpPr>
          <p:nvPr/>
        </p:nvCxnSpPr>
        <p:spPr>
          <a:xfrm>
            <a:off x="357597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BE0D8F1-AD26-5940-28C2-B35FA1DB18E1}"/>
                  </a:ext>
                </a:extLst>
              </p:cNvPr>
              <p:cNvSpPr txBox="1"/>
              <p:nvPr/>
            </p:nvSpPr>
            <p:spPr>
              <a:xfrm>
                <a:off x="5105989" y="2078985"/>
                <a:ext cx="64141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BE0D8F1-AD26-5940-28C2-B35FA1DB1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989" y="2078985"/>
                <a:ext cx="6414120" cy="646331"/>
              </a:xfrm>
              <a:prstGeom prst="rect">
                <a:avLst/>
              </a:prstGeom>
              <a:blipFill>
                <a:blip r:embed="rId3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DF5073DF-A39D-3D69-6D62-296A06207491}"/>
              </a:ext>
            </a:extLst>
          </p:cNvPr>
          <p:cNvSpPr/>
          <p:nvPr/>
        </p:nvSpPr>
        <p:spPr>
          <a:xfrm>
            <a:off x="5511055" y="3789004"/>
            <a:ext cx="553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1. “Direct-sum” decomposition of randomness usage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BEDEE4-6141-3F71-8102-3EA3DC064998}"/>
              </a:ext>
            </a:extLst>
          </p:cNvPr>
          <p:cNvSpPr/>
          <p:nvPr/>
        </p:nvSpPr>
        <p:spPr>
          <a:xfrm>
            <a:off x="5511055" y="5094004"/>
            <a:ext cx="5535000" cy="103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2. Early truncation of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“local” Monte Carlo </a:t>
            </a:r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D9C0CED-CF1C-9B88-B3ED-10B77889E7FA}"/>
                  </a:ext>
                </a:extLst>
              </p:cNvPr>
              <p:cNvSpPr txBox="1"/>
              <p:nvPr/>
            </p:nvSpPr>
            <p:spPr>
              <a:xfrm>
                <a:off x="5105989" y="2888994"/>
                <a:ext cx="6414120" cy="659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33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3600" dirty="0"/>
                  <a:t> deterministic counting</a:t>
                </a: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D9C0CED-CF1C-9B88-B3ED-10B77889E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989" y="2888994"/>
                <a:ext cx="6414120" cy="659989"/>
              </a:xfrm>
              <a:prstGeom prst="rect">
                <a:avLst/>
              </a:prstGeom>
              <a:blipFill>
                <a:blip r:embed="rId4"/>
                <a:stretch>
                  <a:fillRect t="-12963" r="-285" b="-34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6899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1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1D60B-1206-ACFC-E52E-24B7078FF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660A97F-8B63-C16A-2B00-7412DD9395D0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55AC40-E4AC-7470-C348-BEA7AB95B229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C21091-01FE-4E9C-1168-98AED3A4255A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439BD96-6F36-8A0F-2417-036ECBE6B235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B99B0E2-F352-96D9-77C5-01C3546FEC98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E4E84C0-E008-EBBF-2E14-829B219655FA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5ECB13A-A8DE-1740-4C64-ECA4D3F422E1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AA75897-E958-1FB3-DC5D-50745F34F16D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7F123CD-02AC-2B2E-D3B6-7DD8AAD2AB37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99BEF5F-16C1-F2CE-86A4-170B7FB7E945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CAC5F93-FEEE-EDBC-E3F3-EF80E4D9AC56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CE76E9B-AEC3-F8E6-3A87-440F7C949C12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067AFAB-2225-45E1-E561-6418592FBB6B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97E41FE-66EC-F5C3-A1A9-FD3756FFFD5F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26A3E35-9ACE-4C22-93E9-98CC1ACFFC2C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EB20B69-BFB0-537F-15F8-E4ED0B9FE3A8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DEF069B-CC19-B305-0704-07560B8060B1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7FB300D-6DFF-6C51-D588-4FED7690C5C1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7346DBA-6BDF-E46F-4053-DE6A42D21C70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138EBB8-1A6E-48AA-1C9C-77EB5D49868A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1E5AF945-E33D-3C2F-3367-60381B2E4B9C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825047D-D3A4-9F83-CCE9-02B49C7A1FF9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9764116-BD6F-10CB-9896-B82044E0DD52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D52C0B6-5700-67BB-E500-03D0AFA9B157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C54C1B9-9C80-24FC-5990-85DE25525B37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E02F065-3CD2-1F0B-94D4-C17874D61819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336D5F0-2420-3252-920B-23B0F9682304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B4E9172-4075-FCDB-4959-96716D21B39D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8FE34820-CD9C-9027-3F05-2970D3F5F608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3E2ADB2-E181-BFB7-2DEF-488223DF6945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8FB1BBE-72E6-AE84-412A-F0670C3B3100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9DD24067-ECA7-AA57-C76D-7E4A0451EF5B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3793626-4F6F-164A-C66C-F12BEE0C6D59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C563BC-8303-95DD-8E5A-336B1C6A0CB4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F39649D-B4A8-1AD7-4D69-0EBFCE4AEE88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F00FC8-C3FF-D69B-2A28-D9FA0872078C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F722A9-A7A3-5576-1672-C1D83850E6DE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8C8B12-6B83-385F-FA99-80F1E47760D9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6802EE-6655-9B4F-D5F9-B412735A925B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DC242FD-FDAB-8AF6-0431-D76688276818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29EB993-813C-D592-FD85-7019683ECA92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F55D79D-8FAC-1C3A-1072-275CF5E42385}"/>
              </a:ext>
            </a:extLst>
          </p:cNvPr>
          <p:cNvCxnSpPr>
            <a:cxnSpLocks/>
          </p:cNvCxnSpPr>
          <p:nvPr/>
        </p:nvCxnSpPr>
        <p:spPr>
          <a:xfrm>
            <a:off x="5825997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784EC9-4139-1C2B-7007-B7E818F9706F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2F2FC38-5316-8035-34AF-D57A15B45556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D9509E3-542A-029E-78DD-AD342398D928}"/>
              </a:ext>
            </a:extLst>
          </p:cNvPr>
          <p:cNvCxnSpPr>
            <a:cxnSpLocks/>
          </p:cNvCxnSpPr>
          <p:nvPr/>
        </p:nvCxnSpPr>
        <p:spPr>
          <a:xfrm>
            <a:off x="5555990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C34F74-61A0-7CE6-60B9-0EB807010242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E02A06-4E40-EC1D-EC59-1698A542622E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D2AA982-19CB-F884-C4F9-6E3F4866E6C7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7CDB5A-6FCE-7CB6-F53A-51B858E72EFD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E587DEB-575A-F886-2CB0-E65B4BDEF0B7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0D45D30-DBE9-7BBE-3CF1-79387947F3D1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20A608C-36AC-D8D5-3F2D-C1DF16AD0409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CBF086F-9AD0-1820-3F4B-FDCB72E1DC62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CBF086F-9AD0-1820-3F4B-FDCB72E1D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56720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61761-2AB6-4477-646A-B30439D2F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56ED0D-9C45-98F4-BB1C-65C232620EE0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D1C134-9D52-E061-BFA6-CE5B8FE14BF1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C2B3878-7CF6-28E3-DB48-53108E4AAF2E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295E91A-D6C4-100B-A542-DA62A6A7750F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3C9C82E-B7CC-43A0-1CD0-74DD6B1C2C61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EABC5C8-B843-36E9-3707-4697CE85FAF4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B0531D5-E9D5-A81F-955F-ACA7541116CA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94C3E7B-4636-94D8-E116-692DDBE12C3F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047B260-04D3-3E51-5D79-350F072005D5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F147B87-ABC1-7BDF-7B9F-0BF80DD13739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B7EDBE8-F793-33E6-15E9-257BE2F3FD3A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44877EC-BFE1-C831-F995-1CB70B131C4C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BB1F115-369D-FF82-D282-E2291070E930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B0B3514-7CE5-F638-2135-7BDAF2FAB876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541DAD0-59E5-B38F-E1DC-86C31123368F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961057F-9FD4-CB66-3BE5-C50E20808010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88A3C01-0891-165B-859C-C7D597BF77AB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B5C5197-6306-9F86-BB85-B1B727E6833F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E3AF323-E61B-A839-E6B8-2AAC12C9FF91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10D9FA6-55F3-E0A3-5EFA-BE08A6E57321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5A10B472-B112-53E8-95BF-C9ADBB1639A9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E010FB0-0811-9443-4216-94A1458D9929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386912E-A9BE-1E64-B7DE-C3D61A36E1B4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5B24018-E276-B81E-FC41-FBB7A636E9A9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7802BD0-886F-B0D9-2F77-324677B576C0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91BCC57-3E1C-7359-5405-43568597C881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6DC049B-3AE1-EA60-6E05-A460CD791C9C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76CDD4E7-36F8-5A66-23CE-E3025FCC5112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F979400-C519-5B36-CFB4-92508807AD9F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DB02EA5-086A-94EC-13E4-D7F93B5515F3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FF193BC-023F-678E-3B0A-F191EFB0463F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A391CEC0-E0DA-E612-3255-7EC679A93DF4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886B14A-4BD4-6801-A891-B95938F3B54E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1011F8-4652-56FB-C5BA-C548CE418329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7C2BFC-E7F4-F393-E051-8EE7D62E66E4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7F26B2-DAE0-CE7A-E91B-77716EFBD80C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99CF34-62D9-33E5-ED87-5011D36E07F7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689CF1-3506-18B1-9300-07B5322E1527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1ADDF7-B148-2B38-4FE5-576138D3C387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8BAE96-70DE-ECC0-BD05-601F8C2479D2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8DD6A55-3B4A-2963-EE6F-5F3D5255FBB5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CAE13B-4318-A66F-0A0E-29711B71EAEE}"/>
              </a:ext>
            </a:extLst>
          </p:cNvPr>
          <p:cNvCxnSpPr>
            <a:cxnSpLocks/>
          </p:cNvCxnSpPr>
          <p:nvPr/>
        </p:nvCxnSpPr>
        <p:spPr>
          <a:xfrm>
            <a:off x="5825997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D54437-A25B-AC61-B333-CF68E2B3EF28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CE48A03-36B3-5BF2-1593-671B23AD223F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B39C20-6AA5-51B1-FBEC-D0E0294DEBDD}"/>
              </a:ext>
            </a:extLst>
          </p:cNvPr>
          <p:cNvCxnSpPr>
            <a:cxnSpLocks/>
          </p:cNvCxnSpPr>
          <p:nvPr/>
        </p:nvCxnSpPr>
        <p:spPr>
          <a:xfrm>
            <a:off x="5555990" y="4779015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463286-20A3-0398-A6B1-A207AD787E85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469906-D7B5-39B7-B9AA-9F21F3B2E9C7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5120C62-94CD-6F6F-FF17-5D5460A8DD28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48F6218-3BC3-61E3-5404-010E9642E7B6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BB96E4C-72CF-1B2F-46F3-557F75AE0468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0BD67B0-78EF-B882-3356-C3332D614691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AE91CF9-6495-A326-1812-CFE6B1B49F58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BF0A67-D971-22FF-7EDA-6726AB6A8DB3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BF0A67-D971-22FF-7EDA-6726AB6A8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02262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FF28-D0EC-2A92-D64B-313057D63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FF4317B-151C-1982-47CC-C8C81C6D5032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B179D5-308B-7AA1-B862-E33C0E3DEC82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EB4810E-BAD8-F1D2-AEA5-3380E288FF68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B4DB134-6E40-14A9-155C-14B5BAD98844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FCF24DE-16EF-1576-F2EE-3D5BBE5ECDEB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83CB8B0-F6FA-2835-02F1-54568B549577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D0EE911-8B5A-E4BC-7A83-2D046C39A483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4812361-4D93-6605-7DCD-5BEAC044A75B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DD4C3F9-E522-DB6F-D837-71F5BE7498A0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83A8C16-9F8E-5A75-9493-7629BC5865A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39A1A5A-890E-6B6D-AE8A-9091AD92D011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DEF8E5E-3E3B-0911-2C59-E8B8953D0095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07EA283-6A67-5259-F502-C8C546E652F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C38F958-3B80-2AC4-71C8-C1B5862CA48F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AA98FDE-ABA2-DF7E-5708-806158FEA2BC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75CC3EE-DC66-3E27-1FAA-A416D3B1661C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2E5A70-1EFC-87D1-CF2D-A289B08E0D5F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2C259DF-9053-3BFF-72AA-C96C0D225373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2F4219B-E47A-BCA0-8BC9-8A33099B4A9F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B2353C0-9DF8-B899-6351-D2EB8F41A383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36F40A3B-1F71-DFFC-5CA0-B0D93839D4D7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0F8EC30-A17F-290E-4DB4-EF35A6F88C14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E0F99BD-D1E4-2327-D5FA-3B7C0AB5C82E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56BB428-D85A-5EF5-5283-AACC69FD1257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58B43EA-448D-7468-5424-0CDA7DBD0788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8EE6B33-8EB1-5153-A2DA-215FD08A3964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73D69A1-2C4A-9CD7-17B0-C2BEEDBC6D3C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9F47525-AC5B-5A92-5042-3CEA2DA9308B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D186114-B2C9-2CD1-6E26-0CE1B22FCFAD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7BAF98D-B79E-DCB5-DD02-168F675542BB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9ED30F4-2772-09B5-7F98-FE875CD90880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27AD018-0FAF-B3CD-5818-93433E555FCA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DB551D7-747C-05CA-43F6-40166EBA7070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B05B3E-000A-824C-FB6D-781195B4B190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BD0E16-0029-4B79-8A08-90CDEF6B571A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18B541-376F-35F6-5E13-B377421BAF24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2DCE0B-15EE-E676-0ED1-33E66248BE18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D734BB-065D-FAE1-2B71-28702B338704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4017CB-1485-7384-BD46-A6F45E2589AF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DB9EFE-7438-E2DC-6CE1-239BB4BFDAA4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BEED82-BCF1-B80C-1A6B-FF362F141D0D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623BC2-FEFF-11CF-0E3A-9126A43A6A83}"/>
              </a:ext>
            </a:extLst>
          </p:cNvPr>
          <p:cNvCxnSpPr>
            <a:cxnSpLocks/>
          </p:cNvCxnSpPr>
          <p:nvPr/>
        </p:nvCxnSpPr>
        <p:spPr>
          <a:xfrm>
            <a:off x="5825997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DD216D5-CFDA-F03B-8898-3C486BC754AB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D6577AC-97EB-C973-95A8-737128262560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8688D1-7A7F-48DC-A596-062E6DD77307}"/>
              </a:ext>
            </a:extLst>
          </p:cNvPr>
          <p:cNvCxnSpPr>
            <a:cxnSpLocks/>
          </p:cNvCxnSpPr>
          <p:nvPr/>
        </p:nvCxnSpPr>
        <p:spPr>
          <a:xfrm>
            <a:off x="5555990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7CF4C86-5183-A92C-28D9-1D5DAEA1CE88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105CBEB-6F2A-857D-31DD-09C4760F90F8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3ED36D8-DEA0-2D92-9ED2-3ED463DAEBD0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C503D4-B4BC-0046-EE69-7FDC80CF18F9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DF1DBC-C52D-1DE2-71B0-36CD69CB4734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B159ACE-2667-5687-0A56-6CD3661D9650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16272EA-EB51-F686-FE2D-3BA6CF09CBDC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4DEB75-4166-2F92-BB04-953FCF4D9D2F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4DEB75-4166-2F92-BB04-953FCF4D9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62382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6897E-E373-5B03-71BC-24C03FF09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1DB3D2E-8075-C2C2-DE7D-86472799980F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62DBF9-005A-6BE8-D2B8-E8BA12D21FEF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8070FF-337D-1083-A4E3-1B1342EAE9A3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37FBD4D-4F20-4DDA-AC3D-9CCA2F3596B6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65DEBF0-A45D-8A0C-C6F8-520AEFFDF6A9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8ACA6B6-7435-0D71-020D-5EAFC643A2BB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BDF1FB2-AF95-6343-FD47-69708E188C80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6BA7796-DECC-A20E-9155-04467BF6907C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C13D21F-D6DE-DCEA-2AD4-29D90C6719C8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9F98DD2-6990-38BE-9080-4416243B047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0858C88-5E05-3039-B4D3-3ABB3ABFA990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0461308-9D1A-09F7-A37F-1251DDDE7EDD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0A65B78-59C9-8440-B32C-4806A6A70C46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0D5A91-EFDF-7061-1B6B-7E371ECAEB79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60BE155-6DAC-7DCC-9B02-6C13BB0712F5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524AC2D-CD43-5AC6-2C33-AC86F5FCF4B6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F99358D-33E5-42AF-3224-ABE639321EF2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F274725-4C3A-9DF3-E52D-0D58105DF63F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9B53C3B-A7D9-EB74-04C1-ABCD1A80A99C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6513580-A9FC-7EB9-976D-1C01CE68B380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2C38F327-E549-6B58-B024-4F1DB1A059E7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267A8732-0685-6D0C-319C-A6BB7D89F64D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04F7DAE-5048-3D05-9CFD-F7C40A3D895F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A251444-18AC-2457-7D75-6751CBF894AE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ECB1C9D-9BEC-4247-CF25-FB33673F7845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39562BF-B846-81BC-1A2F-FC90591A6BA7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4A28BC2-9077-B020-53B9-D91A7AF475F0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52BE4C1-254C-4B11-2D1F-0B62A47229BC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7324A39-769A-C67B-F3B2-4B21E8A84D98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5C773F6-5B0C-DF10-5D4E-38935F45280B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00DAAD5-A492-1E56-7EC4-6857CACA3774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7D1E458-12F3-B0C1-F81E-6D899268C10F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8FE957F-B00C-F439-E4DF-B6AFA0109AAB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986E4A-F05B-714C-2F7B-7F5968284EB8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CC0F24-DA8C-5E14-9E45-203374FEE35C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CA46E2D-D0D6-1ECD-5F5F-DE4B0EEA8D1D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BF5BD9-C82C-6880-C6C8-C0511CCB377C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69362C-637D-7B89-9034-7EB874CD81F8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ED21DB-4C95-7906-CB67-F7113C0F89BE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2E9C8F-7320-F6E3-0C15-E5410F21B53A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27DFBAD-504E-9C50-A709-FA49F70501FA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13ACFFB-810A-8B75-5562-B5E4B8683D30}"/>
              </a:ext>
            </a:extLst>
          </p:cNvPr>
          <p:cNvCxnSpPr>
            <a:cxnSpLocks/>
          </p:cNvCxnSpPr>
          <p:nvPr/>
        </p:nvCxnSpPr>
        <p:spPr>
          <a:xfrm>
            <a:off x="5825997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86FFBD-D251-B06C-72AB-398FDC6B08BA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3C351FD-2048-1486-D142-EEA459458C3C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BFE1733-5290-8A62-651A-83AFE1B6FE2B}"/>
              </a:ext>
            </a:extLst>
          </p:cNvPr>
          <p:cNvCxnSpPr>
            <a:cxnSpLocks/>
          </p:cNvCxnSpPr>
          <p:nvPr/>
        </p:nvCxnSpPr>
        <p:spPr>
          <a:xfrm>
            <a:off x="5555990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2CF7A90-CF4B-30BA-4C0F-82AA14D86426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76D4FF4-6F9F-0782-A215-0A374AA9721E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92D9660-87E1-C875-80BE-23FB31E7A30B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E15BF17-9776-ECE7-D7BD-ABF5B9D9A19F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86F0703-5AB0-9057-C1D3-A42CF579C552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16B97BA-F8EE-02E8-3089-EB7B586F93CE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4C7C750-83E2-5AB3-F493-A44569EC0F0C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27591A-75BC-6E5C-4CC4-1DB9CE3324FC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27591A-75BC-6E5C-4CC4-1DB9CE332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5EAB612-54D3-BBA4-6F19-D73176A86DE1}"/>
              </a:ext>
            </a:extLst>
          </p:cNvPr>
          <p:cNvSpPr txBox="1"/>
          <p:nvPr/>
        </p:nvSpPr>
        <p:spPr>
          <a:xfrm>
            <a:off x="695940" y="4959017"/>
            <a:ext cx="4140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Direct cycles won’t be resampled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5253266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60B09-6F52-42DF-A22E-E12A44E69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6822FD1-631A-1001-4E8B-2AA24C95491D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AFD9611-AF92-75E1-3328-73A678B3088A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7C90264-CAA3-BBFE-27F6-9979AA992936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65E053A-0076-222F-6D78-811E28DA9225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CAA3769-D217-910E-EFF8-4A2B2D0A851C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DA89020-0AF1-796A-E63C-78FF0CF3D13F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E53092E-F3ED-E7A6-1D12-AED991E28B4F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F6CFC83-42F5-F6F9-96C4-6D2CF8DF3867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27B41EF-A955-C703-18F4-6C376C49097F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4C3BC51-C1E8-0E41-A347-BD4F595BEBE7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CD879AB-2BEA-B2E0-A5CD-E1D8291850E8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C448123-A940-049A-DE71-7916EB98356D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FF54910-2DDB-8806-B789-BDC6A5CF7C8F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3F53BFE-50CB-C18B-44DF-9562C39516FB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BD9BAD2-F34C-BDDB-8812-A2C91D84E650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FF73B18-92D6-5F49-E046-BF68D397DE09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0D56A34-7297-C270-3FD8-5A81F1A41CA6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ACE8EFF-8B3A-3FE5-AD33-0A6E882921A4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E1A0155-343B-424D-29EB-A95851943B23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C9F6ECF-FC8C-8173-01E3-1139C228A76D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C3DEE21A-1051-D93C-4DE0-F1CBA3FB5C65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CA5D812-1CD0-0BF8-9F76-999CB51A5312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C706F29-5968-03D8-17EE-81CA47856B50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1AA2D3C4-57DE-1CF7-84CE-A34CAB39CFB6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979CB32-41FF-7E05-EDCF-5E43B68D3701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128C375-D650-037B-A549-B1F6195A5437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B76A481-3F0D-8FC7-654C-871C47B28AE1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D5CC9BC-FE43-86C7-A6A6-170A70D446A4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9D7945C-324E-10E4-8932-CE7CB726D911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0F047EF-A4E7-2D55-8DD3-9F763323327F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6EA990D8-F798-2AC6-2979-2C41C4B65F48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01DA2D9-D899-039F-9B2A-2F837C630091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A701559-0C26-5767-939F-5369F6240624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142E5F-2E86-88C1-FECC-D5BD6DAB201B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9826AD-9BC1-7912-E4CA-35A0A39C547D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9C7BD17-8560-640A-BAA0-FAE3EBD9ED08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F95380-FA9E-04B6-55E8-5078D8FB5DC3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AEF997-EFF3-A5DE-441A-2A7FB1A8025B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B98B61-F32B-6DFC-00F6-B132D39E680D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526B05-1CB9-8EB5-8310-F5CC86477508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E850FA7-4AA2-EA11-7143-E160AD0AB272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116FE9-3DC8-E791-1221-F592E80C4722}"/>
              </a:ext>
            </a:extLst>
          </p:cNvPr>
          <p:cNvCxnSpPr>
            <a:cxnSpLocks/>
          </p:cNvCxnSpPr>
          <p:nvPr/>
        </p:nvCxnSpPr>
        <p:spPr>
          <a:xfrm>
            <a:off x="5825997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0B8CD6-7BD3-19F6-3F54-73BA8421BB30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4991F8-6B95-7C0A-AEB3-6348FBA9CCF1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D6938DD-D637-3E44-5F95-D849250C6A13}"/>
              </a:ext>
            </a:extLst>
          </p:cNvPr>
          <p:cNvCxnSpPr>
            <a:cxnSpLocks/>
          </p:cNvCxnSpPr>
          <p:nvPr/>
        </p:nvCxnSpPr>
        <p:spPr>
          <a:xfrm>
            <a:off x="5555990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802529-F14D-3B1B-7294-77B5C6E896B8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A18FF7-CD9D-EE1A-23A2-79B1B34B1C9D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1AD8968-55FA-B8F3-9648-B1D645CC5EA5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4926950-A838-CEBC-CD6B-A4F7F4C13FBC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C146956-ABAA-2BAF-FE22-DB3717F2B1D2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1693877-87FB-54C1-E977-9B4F45ACAE45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F4C9A86-CC2E-F7B2-C469-B88C15031796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73ED5B-46BE-B1A7-110C-2A74802A240B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73ED5B-46BE-B1A7-110C-2A74802A2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8C47235-87DC-6576-358D-9010238E81DA}"/>
              </a:ext>
            </a:extLst>
          </p:cNvPr>
          <p:cNvSpPr txBox="1"/>
          <p:nvPr/>
        </p:nvSpPr>
        <p:spPr>
          <a:xfrm>
            <a:off x="695940" y="4959017"/>
            <a:ext cx="4140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Direct cycles won’t be resampled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3204289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192E-484B-476F-92D9-0FFAF6655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C4A4652-30BB-93D8-5558-DD8E018104B8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3878A8-75C2-A77B-BA61-CFF99ED5FFA6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04EF1B-9B5C-838A-4B34-BB634215C496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4279943-6233-F6D3-0268-127E403291D6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086B104-37DD-D2A5-6469-FF2E50D3D15A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049DAD6-90A9-F083-4BFE-72EA0621C629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6644071-756E-8BA3-CF26-65AFE122AF99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6269EFB-B70E-E105-7926-13FB83B81186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F7E971C-4C14-00FB-978D-BA0188CE37D3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8BA443C-8181-AF83-C3DA-BB77D2BE487E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2726798-92A0-6A50-8993-DE5358A6870A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33061A9-9F64-78DB-614A-4EBE4BBFB1B8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1E892B2-B9B6-4367-72B8-FD4BF67B1439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25E17B0-8DB9-1F9B-E4D9-1435E5E9956A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E954431-5E0B-2404-E0D6-05B0031B2803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1D4D6E-F524-FABF-7F4D-9F12D460E65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414D113-6C81-380E-F35E-E04A98B4234C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90FF57B-D6E4-CBC6-DC10-B4C4BA8353A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A2288D6-74AB-9953-2371-35FC29DA9E3F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4F827E3-D442-D004-7835-7F46DBE9917D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5A37FFA0-C1A0-FB2D-AFB7-D3A940653BA0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6B51A58-75F7-ACBB-7530-42F8D49A2900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AE3D641-78EF-D9C3-8CDE-8A8DB58A992E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69A7ECB-AB02-FFD6-BFEE-3B597E7256CD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AC05E18-AFBF-B06A-E6ED-B3FC93C9719B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B09E400F-AFBC-2880-DFF7-B1AD9312D220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318EF9A-BD5D-1944-AB48-7C6C5FF6D10D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82FDBCF-4108-F5C6-BB23-B7EF2F62660B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00845FC-21ED-6399-D0CC-41E7427CF380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4A1D4EC5-D8B0-C002-AD0B-1B37CE220762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65836F6A-0825-8863-2E52-78E44946B54D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D47E8F7-F148-A290-ED67-53CE3B3F92FC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658AA7-C972-0F2B-F955-04B0F603BB70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43B70D-D186-E36A-C574-D1670BF24EA3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0F250E-1C92-A616-BE09-5B4E70CC65BD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D26B156-B9CB-473F-2478-EBF3458CF83A}"/>
              </a:ext>
            </a:extLst>
          </p:cNvPr>
          <p:cNvCxnSpPr>
            <a:cxnSpLocks/>
          </p:cNvCxnSpPr>
          <p:nvPr/>
        </p:nvCxnSpPr>
        <p:spPr>
          <a:xfrm flipH="1">
            <a:off x="6906009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528A68-5C9E-ACE5-5442-ECDD844F11A7}"/>
              </a:ext>
            </a:extLst>
          </p:cNvPr>
          <p:cNvCxnSpPr>
            <a:cxnSpLocks/>
          </p:cNvCxnSpPr>
          <p:nvPr/>
        </p:nvCxnSpPr>
        <p:spPr>
          <a:xfrm flipV="1">
            <a:off x="6906009" y="4779015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B7707A-5476-3EE9-3F88-B158BE794351}"/>
              </a:ext>
            </a:extLst>
          </p:cNvPr>
          <p:cNvCxnSpPr>
            <a:cxnSpLocks/>
          </p:cNvCxnSpPr>
          <p:nvPr/>
        </p:nvCxnSpPr>
        <p:spPr>
          <a:xfrm flipH="1" flipV="1">
            <a:off x="4745985" y="4779015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690400-8C58-190C-5427-CEFFCB32C1CC}"/>
              </a:ext>
            </a:extLst>
          </p:cNvPr>
          <p:cNvCxnSpPr>
            <a:cxnSpLocks/>
          </p:cNvCxnSpPr>
          <p:nvPr/>
        </p:nvCxnSpPr>
        <p:spPr>
          <a:xfrm flipH="1" flipV="1">
            <a:off x="6906009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D1DF8C5-EEC7-C4BA-F769-96D6A77A6BC7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86701A5-4125-9599-D39D-9CED9355E2F2}"/>
              </a:ext>
            </a:extLst>
          </p:cNvPr>
          <p:cNvCxnSpPr>
            <a:cxnSpLocks/>
          </p:cNvCxnSpPr>
          <p:nvPr/>
        </p:nvCxnSpPr>
        <p:spPr>
          <a:xfrm>
            <a:off x="6906009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5BFEA4-EEE3-38E3-47F4-58A67BE57FFA}"/>
              </a:ext>
            </a:extLst>
          </p:cNvPr>
          <p:cNvCxnSpPr>
            <a:cxnSpLocks/>
          </p:cNvCxnSpPr>
          <p:nvPr/>
        </p:nvCxnSpPr>
        <p:spPr>
          <a:xfrm>
            <a:off x="5825997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CE3CA5-4471-DE88-294B-D8922B2E2F9F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B9DB79-184A-9D12-7310-0DFB7000E0E7}"/>
              </a:ext>
            </a:extLst>
          </p:cNvPr>
          <p:cNvCxnSpPr>
            <a:cxnSpLocks/>
          </p:cNvCxnSpPr>
          <p:nvPr/>
        </p:nvCxnSpPr>
        <p:spPr>
          <a:xfrm flipV="1">
            <a:off x="7716018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E6EB41-5063-6C31-017E-FB3FDCC20BA8}"/>
              </a:ext>
            </a:extLst>
          </p:cNvPr>
          <p:cNvCxnSpPr>
            <a:cxnSpLocks/>
          </p:cNvCxnSpPr>
          <p:nvPr/>
        </p:nvCxnSpPr>
        <p:spPr>
          <a:xfrm>
            <a:off x="5555990" y="4779015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3A980D-6B3B-16A2-3DB7-394D9ECA7245}"/>
              </a:ext>
            </a:extLst>
          </p:cNvPr>
          <p:cNvCxnSpPr>
            <a:cxnSpLocks/>
          </p:cNvCxnSpPr>
          <p:nvPr/>
        </p:nvCxnSpPr>
        <p:spPr>
          <a:xfrm flipV="1">
            <a:off x="6636006" y="4779015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20947E6-79CF-A28A-F285-289F82BDA47F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0A16309-4391-9372-96D5-DD84E76E6892}"/>
              </a:ext>
            </a:extLst>
          </p:cNvPr>
          <p:cNvCxnSpPr>
            <a:cxnSpLocks/>
          </p:cNvCxnSpPr>
          <p:nvPr/>
        </p:nvCxnSpPr>
        <p:spPr>
          <a:xfrm>
            <a:off x="5825997" y="5589024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1CAC5A3-642E-D397-C077-AFB61C90E4C6}"/>
              </a:ext>
            </a:extLst>
          </p:cNvPr>
          <p:cNvCxnSpPr>
            <a:cxnSpLocks/>
          </p:cNvCxnSpPr>
          <p:nvPr/>
        </p:nvCxnSpPr>
        <p:spPr>
          <a:xfrm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7C4EB51-ED3B-12B7-FE83-6EDCEAF18ED9}"/>
              </a:ext>
            </a:extLst>
          </p:cNvPr>
          <p:cNvCxnSpPr>
            <a:cxnSpLocks/>
          </p:cNvCxnSpPr>
          <p:nvPr/>
        </p:nvCxnSpPr>
        <p:spPr>
          <a:xfrm>
            <a:off x="5825997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1B4B0F-9880-D33F-18AA-DB835B933893}"/>
              </a:ext>
            </a:extLst>
          </p:cNvPr>
          <p:cNvCxnSpPr>
            <a:cxnSpLocks/>
          </p:cNvCxnSpPr>
          <p:nvPr/>
        </p:nvCxnSpPr>
        <p:spPr>
          <a:xfrm flipV="1">
            <a:off x="6636006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AA4E6B1-83DB-83F0-57D2-0B34AF985289}"/>
              </a:ext>
            </a:extLst>
          </p:cNvPr>
          <p:cNvCxnSpPr>
            <a:cxnSpLocks/>
          </p:cNvCxnSpPr>
          <p:nvPr/>
        </p:nvCxnSpPr>
        <p:spPr>
          <a:xfrm>
            <a:off x="6636006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D276C49-4EF1-5418-E818-4ABD6F401704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D276C49-4EF1-5418-E818-4ABD6F401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4064B72-0E63-1C61-2F91-1D88D6CDB769}"/>
              </a:ext>
            </a:extLst>
          </p:cNvPr>
          <p:cNvSpPr txBox="1"/>
          <p:nvPr/>
        </p:nvSpPr>
        <p:spPr>
          <a:xfrm>
            <a:off x="695940" y="4959017"/>
            <a:ext cx="4140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Direct cycles won’t be resampled</a:t>
            </a:r>
            <a:endParaRPr lang="en-GB" sz="3600" i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5ECB9C-77DA-498F-859F-A8FAC3D445B7}"/>
              </a:ext>
            </a:extLst>
          </p:cNvPr>
          <p:cNvSpPr txBox="1"/>
          <p:nvPr/>
        </p:nvSpPr>
        <p:spPr>
          <a:xfrm>
            <a:off x="7986021" y="3158997"/>
            <a:ext cx="41400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Paths ending at a free vertex won’t be resampled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1885135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4C675-0021-C417-397F-7644201FB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41ED3C8-9F11-F13C-6143-ABDF16DED338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D947E8-0F94-2554-741C-2BD9097E0FF2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A251AE-0DF6-E7B0-8078-D7303C80C1A6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6B43C6F-66D8-1F1D-2CB0-FA9D4DFBD7B6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5EEF609-B614-F5B6-FCF2-37B950D9FCDE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84FF59C-3138-8CA3-5A94-D808401A4269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D70FDBD-4942-0E21-1399-B7452FD20940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157E52D-A9A8-325F-8996-85490550E832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6CFADDF-95C3-6B9C-2805-47168FA45CA7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BD3C693-FD83-C64D-3306-CAF2B5D27E12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B7B532D-7787-D4C8-B89D-A2E5D22B9FA3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6198B3D-4027-5936-993C-2823AAD629A6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F4EB0E1-9DF8-784C-CB0B-98A5B2F65FE7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E6E56B6-9C19-7076-775D-BAA8B56F4472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D1E53D6-8CA8-B4C8-3FDB-F70631C6C67E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278E162-743B-94F3-0130-E32B38459DA1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9CFC616-9EC2-F361-48AA-9B5681260C60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FD675A2-A07B-384D-2686-AAB4762E6A95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A9D8C30-6764-FD0C-B230-23E8B1B03938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C9C9489-7444-B46B-FC35-5C8B542CC1C3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B579C528-B098-81A6-CA34-7420370D49D2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2C2F9BD-02FD-8DEB-B0CD-67D578CF0C9C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1F0C186-348C-5C10-8D4E-707A1BF69A7B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AB84AB8-21C1-4338-3C85-1C4292512384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4D6B61A-5062-934C-1C64-B56A7ADCBB31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68E2F57-AADF-587F-DB05-5505B52A27B2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F79D812-8834-C325-C58D-C34F5F57A0F8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0BFDBD2-1C12-90EC-77CF-B14E069F5E3F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6EEEDEF-D7E8-FA61-2A8C-249BDF10143A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5D227D5-7A8C-703F-85F4-409DC0F15C60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832A54A-2138-0797-503C-7342F2ED3D94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FB2A76A-BEE9-D8C5-7797-C6CE1A963A1F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D18EC63-3195-A105-4EFD-0313736126B1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D18EC63-3195-A105-4EFD-031373612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42813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49E36-B085-12F4-699A-958874022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4B35A0E-F16E-AA8E-4DBF-8BBAAE2DE68A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68F953-5277-60F3-A67F-5487109C2913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04AB4C-E4DC-F9CA-2524-9FC185DC4033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26BA22-49D9-F75F-384B-1D7B1D1E3887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B8336ED-3F37-B801-F5F2-51E9E6C06131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F81E0AF-1DCE-60D1-5907-EA0E23B5731F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4F9F62D-4227-913B-1F15-ED728950EB2A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6A45CB1-E2EC-A918-8E11-436B0FA9DA41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903ECFA-5CFB-E5B9-69AD-5EA542ED7F73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B5BC6A-6BD8-0CAC-B49B-158F5E7CA4A9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48CCBB0-2657-DC8C-F070-EB0D74C2AC18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160FB23-4F41-0A8E-8EDE-C1B4C7893353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44B247E-A4BF-5254-3526-BB7D52B1F895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02DA2A4-2EEF-E7BD-6CC7-276036773ACF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298BE8F-5F14-305A-167E-3A1DE7A020BB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7A594DD-1754-F6A4-EF91-3D3739D384A0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FA90827-541E-8A5E-938C-B27470C05C04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98FDC6F-C486-FC5D-77A4-B7C5BDDF641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3F9CE9D-44E5-9D67-CA89-6576E460B668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9A9CA3A-FBDB-A943-3581-ED529E59CCF7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67291F3D-C836-76C5-E12E-18593429B103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CF7BF8F-F6D8-E15C-802F-AB36CEACF3D4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75AF307-BFF9-B102-F083-8675B580E513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18CFF4F-F897-B326-FEF8-C20018EB2EC5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22D35C9-48F1-60A1-8D40-951EC77D55A1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D400ED1-C7FD-CFFD-EA16-4F498518E3F4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930C9CA-B9C7-F9E4-01DD-5D4B6F0174DD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C2C4B03-F750-0C91-62E3-155017E638C9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AAE4061-23FE-A972-EABA-53400AA4D9E2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94BC819-C6C9-41C1-7F56-129048FCD85E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02E27A4-8BF3-F891-180F-66B9E66AE23E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31ACD0CC-1E12-1BC5-752D-3D1A20DF4077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FBAA8B-157A-2C62-F643-2A5D33551CE7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FBAA8B-157A-2C62-F643-2A5D33551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422FB9-BEF2-0877-9C02-E145618367F7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23387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08DDC-78FF-6462-27B8-930D98A35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F4EB750-E9BF-21E1-3AE0-F8F270D75298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036547-E621-F200-3745-E4A97D6F25C7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9B9B0A-6FD8-3FFA-BAD9-D8D40CBCA0B6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6610672-F753-C931-A7EB-F08FAAD7CDCD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75E0995-91AD-1E98-C11B-CEF451E37489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358F4C3-B779-491E-3C30-FFFB19E44EA7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8F1625B-35A9-045A-BDF8-DDF2611993CB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46ED31C-E6C9-EDC1-4375-9AE9204D56ED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1E5930D-84B5-D7B1-0EE4-967877822BA2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DED9A5A-9DE5-B7A5-9F63-5EA44DE5C82C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8F0CF74-B39A-2E71-5956-766150E4B0CD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2C1EFE7-E422-D2C5-D4A4-E08847364AB2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03547C3-BF1E-78C9-554F-7A623912283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8E26964-5D9F-F306-0299-9B84826E7575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B7ED22E-BF00-3B26-9E23-2953C86B110A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F06B823-D202-3393-84C4-697EE3323A65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5932CDF-2057-B40F-6A71-A4A3C30F36B0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08EFA85-D145-D46C-E206-9642E5DF3AA4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F078CA6-2633-C508-7295-A2C2CDE3138B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CF77F91-A82E-886A-C299-5B3B1C618EE0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462CA49E-E0DE-136E-6735-CE0159CA4DE6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3A5168E-EAA5-89E8-D732-F0632D3F1991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83D99C5-6FDE-0641-6F80-4E3B8F736F3A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4D14EE9-7DE0-158D-DB50-43C1C323A01C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343758B-5582-50F4-DE21-5BBADBD34C5F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16281489-BC65-93D9-FC84-A379C633EDB5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A1F88C9-69D1-2860-484E-457101C847DE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9626FA9-B061-FDB8-256A-B28507D91659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146D5CF-CD7C-A8D1-19BD-8F4927F4BAE8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4B4AB7DF-F1BB-7499-2C96-C24DD34050EC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5BDF755-01E7-B29D-DBC7-273A8073B05F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101166A-FCD6-A6D3-EE9A-73165251A9C4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3637CD-BEAB-622B-B238-EE54D7DC0DF0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3637CD-BEAB-622B-B238-EE54D7DC0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ED58FB9-4755-08E5-1975-FF4C64EFB876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04AF4E-DFCD-75B7-87F5-12DFC8EDC998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38776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1F1CD-0B1D-50FA-A9ED-6D705F3AF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6A60B09-F49D-2A5F-EFCC-134343AE9A00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27A5B8-D7C7-3008-D704-AFCFBDF76091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F9FEA2-50ED-EC70-CFB3-6FE783042B22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A7B3000-8604-08AE-700D-1A5A5A3515DB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939E3D4-78E3-0F4C-34B8-CFC044C18D4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9DB2646-C2BD-FD45-603C-9C54359AF1A5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E51B245-01BB-C99A-1130-AD644961FF4F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B7EDBD7-29B6-4AA5-932D-27DE9306F096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ABB596B-58AD-8605-1AFE-7C332D183737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C9BE303-093B-2CC0-CA71-CAA7BF1EB2F2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6DB5D7E-BD9F-524D-8B30-4626A4584E84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5929139-210B-7C5C-8724-54DA6450DE09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E6E3A8D-5AAF-A7F4-81ED-610860F5D11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6017E6E-80DA-B33C-1037-BAAD55D3E126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D2AE671-8462-40EC-1BFF-814CE6A54018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59FEC02-623E-6D15-5C3E-C370A641A422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7D2DC69-8C25-A828-64F2-015E3F5278B0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7348067-29C5-BA09-5BC8-047875D43973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525C931-C368-BE1D-69E3-4796152A39F2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9120A37-A2E6-FE7C-E264-7A9230B06362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D5672461-C501-27EA-6A6C-2B3F39E295CC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F9614CC-38C4-773A-CA95-1BF05169AC01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D12A177-BFE3-F9D7-F31E-7B64FD341D82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2499977-ED09-974C-AC95-A83E11BBDD5A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8549A750-FBD6-4973-1613-583A978EE69E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A8B8D49-46F0-2BF7-8D9A-4E7AE6C7724A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4392917-1A4C-E4A8-1FEF-4E4AF5E7CAB8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233F5D9-87BC-2779-50A2-AC5E2A23223D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1D15E27E-5E50-B47B-07DF-771998DD3F88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542C5A9-8CED-555B-9A06-8EA9FA9292E3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F950B56-0F3F-F7F2-5206-50DECFB001D0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8B9D34D-5F99-548F-D9F9-54CB9CC5988C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D521DD-0635-F64E-408A-64357BCC0FEF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D521DD-0635-F64E-408A-64357BCC0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1ED4813-95FC-F146-BA72-0895D0458D00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1990C81-9DD6-57F7-1D41-CF59C85A7136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F18E754-C497-88C7-B71C-5AAE3773CE4A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99230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74B60-64F8-CE40-9707-809D04456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D7126C5-4D84-4184-5619-4A61C6A719A1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D55CA3-7D37-DE63-20F4-E3922728EE9E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915558-4A35-E8C8-86C8-2C5390A5BEDF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DC2E17F-DAFC-EFE7-8805-CB4B5B32DC19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52DF74D-C819-1741-28C7-872BEDC0A9F0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BE901AE-B5C6-9C17-2893-8E8D22495EB8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6856552-832D-95C9-3D47-6DB8DFE7CD78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5D43318-B089-328F-D161-B1C7E2C898E4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2BC4A9B-D0CA-01E4-3408-3C74F6E7CBCB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BC1435C-7D7E-E49D-D46B-C928CD52380B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10F8C5F-FDF9-D397-15D4-4D6328028279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C4B77CD-48BF-39E3-8065-67793AFFFBDA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35FD951-9AB6-2041-D39A-E7275CD0473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80786CB-85EB-7CDB-3BB2-C7FBF6F322EF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7DB4056-D4A0-EA68-EC86-4DF1DAE89675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D2A8C0B-7EFE-CD6E-04DA-093C01CD783D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4F35159-1FCC-62BB-DC46-647DFE597D89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46F4271-C4C6-346D-50D0-9B7F850842DA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A1F8A2B-A036-DD47-AA5F-836F0A52CA2A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B5AA4FA-F22C-CB48-D5E7-32C67F6542AE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31F7200A-5AAB-181E-2F29-67EC03D39BB3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12794D1-E9C9-7952-EE73-4E75C3B6B017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7C749F7-654E-7386-A870-8711F6DD3C44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39566E8A-DDE1-1B1B-618F-DC656B5190BF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8688ACF5-01CE-3681-842D-1C133B22FE88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BFE084F-EFAF-4BA7-6743-8E66CDBA665B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B39CDA6-E926-0C6C-2F62-B099BF1144B7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DFE0654-02E9-69BC-F559-77B2D9BF2D56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68F2D16-ACD9-4E23-57EA-7EB9E26E1941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1495B89-D92C-B994-AAB7-90E0D6500078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1A6294C-6BA6-5747-0C85-DE7262375353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0558DF34-3E0C-4EDA-D426-9440505EA282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2B59C8-1543-8535-3D47-A4866A8B35C4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2B59C8-1543-8535-3D47-A4866A8B3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EC6AE09-C7CC-E681-67DB-A371F8C78CFE}"/>
              </a:ext>
            </a:extLst>
          </p:cNvPr>
          <p:cNvCxnSpPr>
            <a:cxnSpLocks/>
          </p:cNvCxnSpPr>
          <p:nvPr/>
        </p:nvCxnSpPr>
        <p:spPr>
          <a:xfrm flipV="1">
            <a:off x="4745985" y="2618991"/>
            <a:ext cx="539993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FC2445-90EA-6EC6-4E2D-8E0563D9208A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7EE0682-1B46-FE8D-1C5A-BF23C4D09DFC}"/>
              </a:ext>
            </a:extLst>
          </p:cNvPr>
          <p:cNvCxnSpPr>
            <a:cxnSpLocks/>
          </p:cNvCxnSpPr>
          <p:nvPr/>
        </p:nvCxnSpPr>
        <p:spPr>
          <a:xfrm flipH="1">
            <a:off x="5825997" y="2348988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69699EA-B955-8EDE-9514-11DBF3B3C046}"/>
              </a:ext>
            </a:extLst>
          </p:cNvPr>
          <p:cNvSpPr txBox="1"/>
          <p:nvPr/>
        </p:nvSpPr>
        <p:spPr>
          <a:xfrm>
            <a:off x="1055944" y="1718981"/>
            <a:ext cx="4140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A sink will be sink forever…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10664703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616C5-8F03-0A39-F465-80451FC02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6FC6964-9FB8-ED4E-76CE-C9D84E9B9C33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FDA664-A908-5FD6-E6B6-669BE64B59A2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8992AA-E40A-D696-BD02-82DEE4E4F9E3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8CAB69C-1B68-B3DD-C9CD-3C76DD71A31F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F9CD2AD-EEEA-D227-F3A8-D6E25C0BA84B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EF1F4DE-7F1C-DBF4-F0C2-243B8B0A32E4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E924456-6F0E-4D0C-E363-76952A034C54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ACF6E8B-B0C4-665C-5ECF-06A719233D96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5073959-E2F2-8935-7D67-383A4E2AABA3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EFD1B4A-A0F0-DAE1-461A-8E36B0186E04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FEA79C9-034F-BFDA-8E48-EF19001EA2B6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9E1389A-2436-919D-6942-1027681CB5CB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A943C5F-3C67-B29F-9F24-6493DC8B965A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5069FCD-C69D-6DAC-FF8E-A5C715B53286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34B5C05-BF03-4C3C-16CE-641012AF69A6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F5CBAE6-B383-1375-4B85-50B8E49878A7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1E3A42A-1F3A-FF96-D6F5-90F84610740C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2316C95-A23B-6E4D-A701-B1D06C6CC94C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241C633-CC28-D066-F4DA-98F1FF52E8B7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0A3E9D1-63DB-B9AE-D288-347A5CF2BBE0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80601B50-7F32-09ED-3F35-51A92A0171E9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DFE7654-04EF-CD29-267B-56814361D6E6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8DFF07A-A66C-2C1A-AEF7-9D881728DE15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160D2A5D-F0DB-7C6C-0719-79B21A16B029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2FDCF91-C642-332B-DCDD-D1A0FC242662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8937A39-930D-11BF-CC34-77A6AFF342B7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1D26F0E-8E4F-2628-5784-8E5AFD494B08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49A9F15-8C22-C6B1-9230-3488890F9E1D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CA56C97-C6A0-7587-E975-AD26CA39BFCF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3328A10-B8FC-23F6-9E51-CC1E907E575C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9A6042B-AC3F-9976-A2D9-2690B1A1FC76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A0DEF862-5465-56CD-B486-D5CE2C52F25B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5202AD-E5B8-E816-5F68-166119EB6E56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5202AD-E5B8-E816-5F68-166119EB6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6625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493A2-E934-2BCC-BEB1-6D1A0141B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CE97614-1A6C-FFA0-049C-ABBD40E82F91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790F20-89F7-2F2D-0B6D-622B34F32A1B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87811D-7B3B-3C79-A6A8-306CB6AC2604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844F3B7-D3AA-B736-4297-E256CABC093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0E330E8-8A07-7213-ED56-F4B0AE4B46AA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B54BD20-087F-3FCB-BA0C-C287F44B0B6D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0DD5666-EE1B-A0EB-9052-3206956E5DA9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9138EBD-AE3D-2945-F2B7-FF76921D6944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8DE1990-63CE-471B-0862-CE12565B9B5A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28F807B-0D9A-BD58-0666-1A2556CCD92D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67FC23B-7F2D-57C8-F827-50B2ADB5C161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B453931-6047-4D8C-6FDA-0FFC0BA01FD9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E888043-92AF-F4F3-234A-4C143207DFE2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8F41881-8726-2CCF-81AF-8D7CCEFE5DBB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6CB1B3B-946C-F467-3624-8BDEC0D6F333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DC385D0-E01C-0A0F-7EBF-E89B5F45043E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EE50492-B4D3-E3E7-1496-C8EBB57B5FE0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7F22CC9-8FBA-A8AE-5EF6-2D42B14E3AEA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20E868F-CB95-3F1E-7D50-92926600E338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37497A7-9844-1CA5-09CE-3BA188476A15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ADAB1EE3-3A89-DF2F-A11F-57259D1E41EB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C3FA8F-B6B0-9ED0-58DB-59C4DF440C4E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F730F0A-6FDE-3012-025F-FBE9C5450AF7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26E2D41-8C5B-5CD0-56C6-1CC8665927FD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EF6478F-1008-E0FB-CFFE-AF0DF258FED4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C7C9487-7623-4A9F-1E1F-741879A80418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711BB21-DA1B-AEF8-45B1-6D93A6A93BB2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D4D4444-6C44-4341-8B39-3DD36A068754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00E6F4B-62B0-C8FF-B1C3-805AC4311B1E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90FE0810-2F3F-8542-9FE3-E1B79D05981A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5BE1FD0F-532D-715A-8806-08513F33A49D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C67EEC7F-47DA-C433-1C91-163011BE0A28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BB1E40-303F-91DB-F575-D2F7DB6A8C70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BB1E40-303F-91DB-F575-D2F7DB6A8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B0B0E4-AFFE-20F9-AC5D-0F348DB32310}"/>
              </a:ext>
            </a:extLst>
          </p:cNvPr>
          <p:cNvCxnSpPr>
            <a:cxnSpLocks/>
          </p:cNvCxnSpPr>
          <p:nvPr/>
        </p:nvCxnSpPr>
        <p:spPr>
          <a:xfrm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32987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C0507-9206-049F-31F8-0182098B2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AE891F-6527-22FF-8D36-F8C6B18C7576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C878CB-C26B-3DD2-DCFC-6F875DFF33F1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9A887E-768E-916F-3D96-0A2F43900A19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CCB0541-8B0F-5C8E-4504-8C279C6A27BB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0622A47-A7F8-B66C-5AB3-BAFD63D2BBB4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1E312F8-A6EB-DE0A-663B-D76005084D11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6BFBBF9-4191-6A3D-C6B9-D9A15AB6D04D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5874442-02D1-FE1B-787A-CD0008F0C9D1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B6D50C9-237B-1DF3-32E0-895CFA15FEDD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8973E94-A9C4-BA7A-CC89-5C6018E8CDE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D62A615-1CC9-D4D0-30CD-A980D65EFA5B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258C865-7960-8D51-D348-AEA14908A844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64757F6-CA63-42BA-CCEA-23902A8D1BAF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2DA8319-C9A6-F399-A443-A6C0BD8425DD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5CB33EE-6883-6238-AC74-91C963988651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D2A2D55-37A2-C39A-0AE5-7AEE6EF38FCB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6ACBD09-5F41-4797-D19E-214DE1922CC8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E77EC03-FD47-ED10-0EED-9190403D188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CE5E574-97FC-AC10-DD27-B015834624AB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9094DCA-48D2-6AB8-9A7B-DF730B71042F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0B27F553-E7DE-C398-5C8F-35396B51A275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C3261C3-0424-D83E-462F-5AD2D068D759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587F5D2-05FB-9237-232F-B09942A96A48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768A89E-9B91-55D0-78DA-82986F8B1DAB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93B8127-D5EB-6A25-B295-19F9F578A996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A10E790-E1E6-E032-C6B8-1D504EB7C1E5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491B68A-F246-318A-84BC-7D2E22B46E4D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00F47EF-B90A-9559-164A-24E177D8CC31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AC0031B-078D-9422-4F0E-28378F43B723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B3E102B-2682-5773-1847-D0B5E8070C1F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8F783DE-D778-18A3-0177-4289C240B7A9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4F7FBCF7-4A7E-EFC2-65C3-1EA8313D165A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3B39BC7-224B-18BE-196A-F76FC381409D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3B39BC7-224B-18BE-196A-F76FC3814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738802-BF97-1A7D-DB28-96C7C5B85A79}"/>
              </a:ext>
            </a:extLst>
          </p:cNvPr>
          <p:cNvCxnSpPr>
            <a:cxnSpLocks/>
          </p:cNvCxnSpPr>
          <p:nvPr/>
        </p:nvCxnSpPr>
        <p:spPr>
          <a:xfrm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068AB37-52AB-51CB-3B22-C50C9B35ACFD}"/>
              </a:ext>
            </a:extLst>
          </p:cNvPr>
          <p:cNvSpPr txBox="1"/>
          <p:nvPr/>
        </p:nvSpPr>
        <p:spPr>
          <a:xfrm>
            <a:off x="785941" y="1718981"/>
            <a:ext cx="41400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Paths ending at a free vertex won’t be resampled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15707513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26060-96E4-49AC-8B6A-7A33ADB1E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A56A7B-4307-501D-A224-2104DD10CF69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B6DD1B-AD80-D0EB-8E67-BDCAA72F23F6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B3DE52-FFAB-69AC-3F5C-F142272228B1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401DE8E-4E27-8B6D-3881-AB6BD35F215C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3C3CD6F-4191-1030-07DE-3DABDF532F6D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10816D6-8DD8-74A8-E9F5-C8BD7631E427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0533AD7-49CA-CE7A-F779-1E2147A9B4BD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8383315-162B-DE86-0E35-A2B0E79029DE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6FF6273-1B27-F5DF-5F29-2A38AE3A7268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BA231EE-6B6F-8BC7-F881-ADCD1A7BE58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EBD3DA0-5700-2C19-A86C-F36A85189944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5651E28-4454-DC64-4EB1-B0A31FA5A3BD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674BDE7-CFFE-5D15-04DE-E232C0B16431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3254230-EE58-7F11-A5B5-9AD266C4CE13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2000E8A-A84C-9E7B-0276-700A907DFB89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F49D435-C91E-ACEA-ADC6-CA3648ADEBE8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0BF43C3-485D-CE7E-74B2-6F26B3291BB1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13DD464-0189-A289-2FA3-7EA40D7F751B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F40E838-6399-4480-A57D-3CD6C2317CF1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8BF431B-A001-6B78-203E-3F1752413A96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A77C754A-E223-0444-BDDA-5B9663BBE1D3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9872318-9633-9BFE-2E33-76A30C76F156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244814C-2F61-7089-FF0B-71AC87A12A39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B8B845B-B487-F7BB-3573-56577405EE7F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8B90ABBC-0596-719B-7CC1-37A63D197E14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911C654-3EF1-78CE-1F70-C976B25401E2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94E627A-82CE-C097-24A6-752134623A7A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2968540-A9A4-C1FF-5CD1-EFF067633120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DBC3A2-F215-954F-7951-A4032DBA4A9A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1574BDE-3AD1-0C90-A931-761BD8BD8C91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293BDFE-6BB0-3874-9FA8-DFEB935FF368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BA961A76-14E5-144D-C238-C787A36AF0C0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6DABEC-C8A2-40E7-2146-593903764114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6DABEC-C8A2-40E7-2146-593903764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81565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FA106-AB00-378E-ACD1-272BC8575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01FCC27-1E36-56C5-BBF4-FD313BF4768D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0694E9-5F3D-0450-E729-CC7D94E04D38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A25E851-9DA8-8541-3483-10A8FF829ED1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5904C54-E846-4D30-C08E-09FBE1A5AD2D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47A7B93-4CB5-A38E-B419-78737265000F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8198618-873A-2F7D-DB28-866C901B7287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ACD0FD2-8E6D-8F30-D43E-4A8BA3D8B0DF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D083627-44C5-77C3-C23C-63C34F763506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93AFCFD-88CF-80CC-4DDC-FE49D832A79B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C419DCB-AF8B-7FA8-58A3-839485897A14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8B89A30-2F94-3E56-14BB-3C241AE1D3C2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DF97CBB-3C60-B2B8-7B7E-AFEA94677318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82B72D8-2ABF-4DD9-8394-F6879FF98D1F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D644797-146F-823B-C95F-BB478DF85394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068142F-A047-B457-F6C2-1EDE049A5B9E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25024FC-F7E2-FA09-5F40-1836F4BD6C76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DA17CB4-F629-BCB1-D64E-CCB6BD28B6E9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E4D4415-B7CE-DBAA-22E1-745A74C18337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719ACE5-C875-3813-D358-36A50D9D88FD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AF2D5BD-06D2-2C50-0529-5CADDFAAE088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FC7C7CFE-D1B5-D114-355F-24D402E69F92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4B0AA05-6CF6-95D3-22BA-585AB0123B79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71865C9-CCAA-7010-6F47-E995961352A1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00DEC49-C4AB-D84F-551A-3DEEBE2D57A4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0BDA0DF-2DA0-D76D-3DC4-9815D386C30F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F2438A3-778F-044F-609B-B2C8A09EDE57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D55D809-D5E2-87F1-B387-30D50FF5C4F1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995F2086-5D57-9076-9710-00DAA853DD9C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3ACCEEA-8076-2CAA-0619-F8931E502B17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338411A-EBF2-021C-A556-F71637262577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C6C3E9C-8297-5DE0-1252-0B8FDB24C916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35EF185-D446-B8FD-87FC-A75BFF274A03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A86D306-450B-27EA-AB2F-A4595D03EA2D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A86D306-450B-27EA-AB2F-A4595D03E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4FDD59A-C36E-A118-EF05-C58D63ACB921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23625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2031-FA47-B04E-F917-09442291F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179BF4-4522-19A1-54E3-A300E055CA52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244C0A8-BD25-6FFB-514B-2EE496CCE610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8CED98-A1A6-62CE-B140-7B139D2577E7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314B1EB-28AA-5952-18A8-093A6B5C9D0D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44D8E5E-8101-7785-A0D4-580485124D9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811E601-1D5E-8A82-591E-3D97B3EA6276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432CDF6-A923-3D47-B8FF-591E14FF3133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546CE6F-EB13-B6E4-B7F6-902D7BE82CDA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7FCB173-3545-8E57-A3E9-ABBE88CD2683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FD3909A-2420-8E63-1DF1-CB608C4E23A1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8FDC7C0-ACB9-F430-F4C6-425762CB870F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47369D5-D69B-1CBC-5CB5-852DD1F25A53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DC565A1-7431-4D01-4E33-88218C3B0A65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AE4674-3C16-7A6D-8F11-9B9A4E11F60D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A2D1F67-2433-AD9B-E142-DE84F6DD2834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BD0D9A5-AF8A-1877-F337-A492E7BCD277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EF50ADF-3027-0528-C2C7-2597634BDA1B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AB3DEFE-C539-DFEE-BB82-5D47D50C3CD4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9FF6CC3-8E5D-32F8-EFD1-7D5401283745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CA0AC29-7EF4-01ED-7F68-D9D309C1562B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C4E7E81E-B934-DC19-7596-F946675B5DA7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AD089C2C-8F00-7BF4-755E-7D6F1429A555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8DC6D40-DF55-CAF2-53FC-14D6481ECC7B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697BCF7-0B27-81C1-5491-69C3935678FD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E4B7F5B-80EA-420C-69D4-F9719B6C7862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CD7C25E-A3B9-565D-9A0F-2A849F3C4299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F380CD5-FEF9-7AE2-A9DA-BFB165EC8E83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E12FF06-F3E4-1CE8-D5F5-13487E595DE4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8A909C5-1FF5-27C9-8E79-618DA8A7EC9A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98A93B52-46B7-14EE-3383-3E75FBB52C89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A59FFA0B-096D-C52D-F061-3ED59016C2DA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5C8231E-245F-FF65-66F5-9190802FF404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D566FD-143A-99E6-FC32-FE4287D8FC39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D566FD-143A-99E6-FC32-FE4287D8F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9B943B1-9807-8967-3200-83536E5BD6BA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9F80531-4BDC-12A4-51C3-25F8D8722F3F}"/>
              </a:ext>
            </a:extLst>
          </p:cNvPr>
          <p:cNvCxnSpPr>
            <a:cxnSpLocks/>
          </p:cNvCxnSpPr>
          <p:nvPr/>
        </p:nvCxnSpPr>
        <p:spPr>
          <a:xfrm flipH="1">
            <a:off x="4745985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5291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05A03-E3B5-0DFD-11C8-78C3311F8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8A1AC82-A77C-3F26-2DA2-00EECD932EAB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52A524-E7CC-89C0-0912-C0C6E98AD40E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8A9662-A193-6612-4C77-845B358A286D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F06A25B-7663-4582-7864-4C31BFDA8BC5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F629A90-686F-9527-56D6-698C444BA08C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C07D1BB-9CEB-495E-4E70-87A9649E1900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FB0DED9-7A4B-F0D8-05C1-B120C40B5F77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2BDB468-CEE2-9DDF-A93D-E1CDA1F21F64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482BE98-0F42-662C-FF22-6D496CA9536B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7071DD7-CD52-F63E-63F5-CD64AD4D3308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93D74DD-A1F7-5CB2-8D19-FE9BCAD1EC81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D3F70B2-F9DA-9784-26AE-E92F58640A11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CB2616A-F40F-AAE9-5611-AAA0ACE5AB43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70C4185-1145-E363-8F28-35AC99A877B0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24C3CD9-4BA8-5390-9C15-84298EBDC980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54D726C-3935-794C-603E-8FDA977FB2B2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506B932-29CF-36C5-B9E4-A3DEF66A1A96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A0A39E7-B775-9E5D-3A77-200F4EC748CD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A7AFCA2-A0EE-4D52-60FF-8C53753F6016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B071920-6187-1EDE-9953-6EFB3D4C4D45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EB101ED4-054F-70CB-7025-52A17BD84478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89F65D1-9EFA-7282-D704-E3FB75263CB0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47A0E1E-EC2B-50D1-98C6-657B802B45D1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02EC3F7-2B38-CE16-A620-5755B4E086EF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41EEEB8-30B2-64C5-A302-AD677DED83EA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057E4D0-52C8-ED82-15BA-D809F8AA8128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012914B-0D11-3FA8-490C-F3A60211E014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BF165DE-120B-EF28-F3A7-CC01859772C8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00C44E0-6E7E-B6B3-CE6E-6BE846BE7A3B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8740EE8-838C-61D0-47C7-BFB0B052EB19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E7DECF6-4EA8-8E40-A303-F0C0E7D843FC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DD3A4D6-7DB9-B644-8FB4-5E04507DD645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3F6B9E-10DD-5E41-CDA5-6E8CA3E2C605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3F6B9E-10DD-5E41-CDA5-6E8CA3E2C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D4472B-444E-0018-A59A-83EE34FCE4E2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DE4525-932B-5F02-0125-68AC8CEB97AA}"/>
              </a:ext>
            </a:extLst>
          </p:cNvPr>
          <p:cNvCxnSpPr>
            <a:cxnSpLocks/>
          </p:cNvCxnSpPr>
          <p:nvPr/>
        </p:nvCxnSpPr>
        <p:spPr>
          <a:xfrm flipH="1">
            <a:off x="4745985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B17BE4-163B-3A50-3D93-14712E6F91D0}"/>
              </a:ext>
            </a:extLst>
          </p:cNvPr>
          <p:cNvCxnSpPr>
            <a:cxnSpLocks/>
          </p:cNvCxnSpPr>
          <p:nvPr/>
        </p:nvCxnSpPr>
        <p:spPr>
          <a:xfrm flipV="1"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5201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09B2D-80A1-CB20-A527-77B29205A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1381C62-AD96-128C-C496-C6BC8113F959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CB0B9D-3BA7-F240-836D-93198BE16FC1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EC18C3-146D-716E-8DED-B5DA02E120FE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7A2D099-E566-7242-B5BE-9A389E735AD3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6255CF7-5981-F7B8-E8DC-7F78061853DF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F5C96A6-BA6B-DB88-C59A-B70336BBB5F3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BA2B35-CB14-DD9E-AD0B-E4BD6D677E15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75C6B69-B4FA-0B94-F907-3C2E6179DC5A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EB4E399-9144-830F-D60E-389C9F2FBF66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7C314F9-2B7D-686B-ABE6-72F5774A6690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37D3C14-018C-6E6F-5947-C4978746AFB9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335698C-9292-0B02-F224-9B3AD989D86C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4EDB3FB-CAB0-E4C2-BDB6-8DBF1C78B414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6D4B13D-519E-5A8F-1090-BE2E4A873D84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03DB023-2DC5-20FE-69F2-1663ED3F57BC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3B83529-EBCE-894C-1BD9-255CFE51A696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ADE0E7D-A814-748A-DBB7-2BF7AF5D06A4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EF4B08F-AFB5-F467-7B4B-7A78B849A513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7193CBF-4820-AA7E-2127-BC646CAFE087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60115CC-75F7-5F80-705A-CA9033616879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1E95ECE3-542E-FDB8-C8DE-1FCFF3186120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74C84E1-5B99-F426-5815-B527BF72BEE6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549A360-C7D5-10D0-00E0-8A070D13E043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C0E889C-DC90-7894-D412-AD2373ABB0F4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DD57CB1-5A71-0A58-0A05-B0779F6B3107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7660F91-0171-C36E-7080-8DC126A6584F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9697E9D-AD07-5F4B-CE4D-26B3115D70AF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A7E4E58-E39C-A8FA-8D79-71F571345D1F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586174A-0D99-7BFA-B100-677C992E884F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8651968-B2A6-CF7E-F73C-116BD1095B08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E46ED1A-468C-C308-87AB-915D7582CC06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C124212-ECF3-1442-5AB5-09F938677141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074F142-06EF-A3C5-671F-18F7788B2DC8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074F142-06EF-A3C5-671F-18F7788B2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563C73C-F8B4-6257-30AE-F445872A2145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5CA8E-E59C-FCB9-D96D-DA80B8E9957F}"/>
              </a:ext>
            </a:extLst>
          </p:cNvPr>
          <p:cNvCxnSpPr>
            <a:cxnSpLocks/>
          </p:cNvCxnSpPr>
          <p:nvPr/>
        </p:nvCxnSpPr>
        <p:spPr>
          <a:xfrm flipH="1">
            <a:off x="4745985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E1A029-5630-F66F-D053-DA04585BFACF}"/>
              </a:ext>
            </a:extLst>
          </p:cNvPr>
          <p:cNvCxnSpPr>
            <a:cxnSpLocks/>
          </p:cNvCxnSpPr>
          <p:nvPr/>
        </p:nvCxnSpPr>
        <p:spPr>
          <a:xfrm flipV="1"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721FE3-0E65-B7F0-3A53-02D6EF1B12F5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99859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D8CC8-E93A-AA77-0BBD-4F09E346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2914CD-68E5-1A6B-C422-CBF94D9D81C6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607E6A-BB69-4F90-9B41-70D37DD690B4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806991F-EB70-0DC8-6F77-BA038B5073DF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03CC593-76ED-5BDA-021B-CE91DB0C01CC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1243EF9-C144-1580-BA94-EEA3464D6765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22EE810-1EE2-C0A8-D12D-B331B0E23329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A8CA876-15E1-2101-906B-B5100CD69C4C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B824F08-37B7-38CB-CF18-BECD6EF8ABD3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55FE5FE-2C69-26D2-81D5-020E533BBB60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7AED903-5BC9-2AC6-8CAD-BC7222AAF315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AE6B7E2-8DCE-E9B8-2E72-857735AC33E5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3A1F2D7-5BE4-7CB0-B8AF-738B9B598ACB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DB47A9A-FD59-8EB7-B17C-CB60CDC2CD71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65E6F16-A8B6-D786-D645-11F63EC7E3D2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608D3FB-6228-1D29-CAA6-A00CC452F3A1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FC99824-F0D5-C054-23CB-385FBCF266C4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26AAB27-74E5-4A0D-67FB-0BB6EF67E268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57C2B0C-942E-6DD3-B7FE-264A49944096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9D44541-C289-4854-3396-0B2237D02019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BFCDDF7-301E-4777-BC99-963542067F7C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A8121FF3-EA7C-B163-DB66-041D8DA20720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94C3851-E244-28E2-87A3-F77589A11B0D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ED30605-0A8F-A10E-3A0E-65D26D70BD8A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87EC698-D937-7458-FB88-C56B4863EE36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DD031C3-21FF-AC73-5956-06FD42781432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E203B98-FA89-74F2-DE2C-3F8EE4F78ED4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A987891-5998-8267-5ED4-E840F0607BAE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7827204D-0922-24D3-8085-F59B3C90EE80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61A35A9-895F-C2E0-E967-7654C960F40C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2EBA2A5-D338-13EA-213D-97B450949697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83EA876-B9F6-4169-A9C3-D962FAD0CB4F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A83886F5-051A-DB8A-6194-B21601F75977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DE739CA-B304-8116-8C14-FC0FD03F51AC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DE739CA-B304-8116-8C14-FC0FD03F5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BC5228-A537-AEC9-6F76-C1C639D187F0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508285-2F0C-D046-BF78-56052B25BE55}"/>
              </a:ext>
            </a:extLst>
          </p:cNvPr>
          <p:cNvCxnSpPr>
            <a:cxnSpLocks/>
          </p:cNvCxnSpPr>
          <p:nvPr/>
        </p:nvCxnSpPr>
        <p:spPr>
          <a:xfrm flipH="1">
            <a:off x="4745985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273CD5-2AF9-C275-35DA-BC01EEF370C6}"/>
              </a:ext>
            </a:extLst>
          </p:cNvPr>
          <p:cNvCxnSpPr>
            <a:cxnSpLocks/>
          </p:cNvCxnSpPr>
          <p:nvPr/>
        </p:nvCxnSpPr>
        <p:spPr>
          <a:xfrm flipV="1"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F12A15-ADE1-71B9-0B56-AD6D470BF7A4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82EE83-EC0B-B35E-559C-9CAC296806AE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67303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FA31D-50F2-45D1-707D-419A0E6EF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A0F3C32-3B21-69F2-1EED-88FC78C2C656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425F5E-2549-AF3B-8224-747A8418B78B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EE2B14-D297-9F10-8BE7-58CFD1EEA916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18B9FFF-53A1-E006-6F2E-0B6B016794E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0A7FBD3-C602-989B-DA6D-F40DA810ECA2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65785AA-876D-9D09-26AD-E6F2E8333254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8AD7C27-1907-B436-601D-7F5FC2661C88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A19DDB2-0D47-F57C-7F49-B5F2798DA9FB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606B3F8-C788-5E65-7AAA-521223B28F49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2618755-9914-4FB6-53CE-93DBEA52FBFA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52CAC80-8357-EDD9-1882-DD5966BAFBF2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1CD1154-4C6F-C3E2-F6AB-7EA6AD69D48C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8C9B052-7D95-97F4-81BD-6E634A173BB2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B18E338-479F-37A4-A324-B3182AFB68FF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96B5427-DFF1-65D3-E352-5ECF41238911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359D92E-40C0-F9B6-3376-DE0989488817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78524EC-9A70-3B10-963B-D7D3302A89A9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298BE1C-2D7F-31D7-01D6-5A47BBB18BB7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5C6C021-2151-F0C1-7E30-AF308341841E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2404DA3-5A70-ACD7-D026-AC1DD49FF0EE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0B63E376-A440-4193-5347-5840E527E3F4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7C4128B-A0D5-F299-0EBB-6583B0004E11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951D1A6-A93C-D656-4737-126F4D777C04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6978A00-12C9-7CC1-ABBC-8544C9D6E880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8D22C4F4-AC8F-E0CB-4DB9-14C03BAFF95E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88F42ED-4328-F6D2-4D92-BEF6D110D33D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82892D9-68BC-C3AC-2E35-A4DC158AB634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2193CED-2702-01E7-8D70-337938463CBF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38B4880-A65B-E954-52D1-588986D7E78A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EFA7E342-EC1D-360D-AA0E-53BFE26E001A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049F470-F2A3-E998-C872-9CB0866FA0EC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CC814BE-6531-CCA6-2250-5BA6477479A7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2AA963-0F77-EA09-F5F5-7EFF1D1348DA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32AA963-0F77-EA09-F5F5-7EFF1D134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E15ED1-82FA-2DBF-E3DF-2DE4745167E2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E9EC74-78FB-3E6E-5FFD-87DB77D4C0E8}"/>
              </a:ext>
            </a:extLst>
          </p:cNvPr>
          <p:cNvCxnSpPr>
            <a:cxnSpLocks/>
          </p:cNvCxnSpPr>
          <p:nvPr/>
        </p:nvCxnSpPr>
        <p:spPr>
          <a:xfrm flipH="1">
            <a:off x="4745985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ED650E-4776-D6E7-F436-D63D8F73049D}"/>
              </a:ext>
            </a:extLst>
          </p:cNvPr>
          <p:cNvCxnSpPr>
            <a:cxnSpLocks/>
          </p:cNvCxnSpPr>
          <p:nvPr/>
        </p:nvCxnSpPr>
        <p:spPr>
          <a:xfrm flipV="1"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E463FC-B0FE-652C-E32B-1ADE2FE61F33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7F8776-8135-1726-C714-3592D8A980FD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FB779D-1FA8-E475-91F4-E370799F5403}"/>
              </a:ext>
            </a:extLst>
          </p:cNvPr>
          <p:cNvCxnSpPr>
            <a:cxnSpLocks/>
          </p:cNvCxnSpPr>
          <p:nvPr/>
        </p:nvCxnSpPr>
        <p:spPr>
          <a:xfrm flipH="1">
            <a:off x="5825997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4801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0F128-F9D2-F330-F297-A30F5D9E5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F32202A-0781-106F-E641-7F2AC95C492A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B1782F-5ADE-5B8B-9A7C-7D861B5CDCB9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331C6C-D7DC-F2D9-B422-DDE63F50324D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739051F-BF80-F61B-3E20-BFFE0E87A77B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4592353-2008-D867-1F26-BBCDDDF3D1B8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4EFF452-BEFC-706D-0312-DD11071A6FF1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32A2FA1-E253-5638-FAED-93DCB8778756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4B3B76E-7704-2F27-D85E-116C44C80ACF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0B6B649-44BA-3468-E4A0-FE8D41C83A26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74BD71A-86F0-0952-4E92-07E93138AA41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0ABF647-6AD4-C525-E2F2-E2A739227028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857ECB2-2887-F198-0BD8-9CBA0E4F4F39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9FC38E9-058B-3D9C-C5E2-7059D30B742E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95A77B9-EB47-EA2F-37EF-5966605BCBD5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DCDC305-D3AF-85B9-8071-521409935ED0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C6395C-B61F-B6DD-3AC0-224D8C0F15E8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9C0BBA6-C32A-6C0E-53AC-DDCDE677BE38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CCB9B1C-D036-169D-1AC4-26DDA062166E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643D5FC-F1AD-CC2A-B3D9-76F2DFD09491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2BA9B4B-60BF-8274-8C81-BF4CB2CEF7E1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EE05DD12-4753-0C4B-5EF8-AB3A3AF63AA0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D7FFDBC-CF52-B6B2-D401-9B371289BB45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7638B61-1A86-05A1-6C03-447E272C350A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40E2C2F-691C-5D2C-C8F1-96C635E927DF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866CEA02-EC8A-33B6-68EA-970B4F18AFBA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53E6A91-C77D-C4E4-4036-76AA65FAED70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F208DFF-6A8F-1EC2-47A6-42A762EFFF68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D35204F-7F24-F69F-34AE-9E9F6BC46DFC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6E15E36-5374-33E8-44CF-FAEA0A3A56DC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4D10604C-1378-8D17-36C6-790576153397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60F29141-CCE2-5BC2-E772-93C7890FDFBF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041433DA-21FC-58B6-11BA-49011085604D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30F3596-90D8-F7A1-C5A7-E2E81B96AC2A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30F3596-90D8-F7A1-C5A7-E2E81B96A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CDE3F71-61D2-71B9-03F7-56B3F1941D5C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A366CE-67D6-1A1A-42A5-9D25C1FB16ED}"/>
              </a:ext>
            </a:extLst>
          </p:cNvPr>
          <p:cNvCxnSpPr>
            <a:cxnSpLocks/>
          </p:cNvCxnSpPr>
          <p:nvPr/>
        </p:nvCxnSpPr>
        <p:spPr>
          <a:xfrm flipH="1">
            <a:off x="4745985" y="2618991"/>
            <a:ext cx="540006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1A3AD85-0667-42A5-1FA2-931E76C3DB79}"/>
              </a:ext>
            </a:extLst>
          </p:cNvPr>
          <p:cNvCxnSpPr>
            <a:cxnSpLocks/>
          </p:cNvCxnSpPr>
          <p:nvPr/>
        </p:nvCxnSpPr>
        <p:spPr>
          <a:xfrm flipV="1">
            <a:off x="5555994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D3112C-0353-4801-0B2B-40BA015CA7B7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6279C8-7B6B-2DB7-8600-31AA7790B48E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10D0314-959D-A300-9C27-03DBAE154333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526C11-837F-D5EA-4350-A6E3C64EF381}"/>
              </a:ext>
            </a:extLst>
          </p:cNvPr>
          <p:cNvCxnSpPr>
            <a:cxnSpLocks/>
          </p:cNvCxnSpPr>
          <p:nvPr/>
        </p:nvCxnSpPr>
        <p:spPr>
          <a:xfrm flipH="1">
            <a:off x="5825997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40388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CEC99-CE2F-51F0-5193-9FFCBA35F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4972D97-DB9C-A7E2-91AE-01FD83AA99A1}"/>
              </a:ext>
            </a:extLst>
          </p:cNvPr>
          <p:cNvCxnSpPr>
            <a:cxnSpLocks/>
          </p:cNvCxnSpPr>
          <p:nvPr/>
        </p:nvCxnSpPr>
        <p:spPr>
          <a:xfrm flipV="1">
            <a:off x="4476014" y="2348988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CA9C71-29BD-830E-BB94-4EDF0FD047E0}"/>
              </a:ext>
            </a:extLst>
          </p:cNvPr>
          <p:cNvCxnSpPr>
            <a:cxnSpLocks/>
          </p:cNvCxnSpPr>
          <p:nvPr/>
        </p:nvCxnSpPr>
        <p:spPr>
          <a:xfrm flipV="1">
            <a:off x="447601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F407E9-D240-746A-ADF1-3E8D392F2082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99318D0-96E5-BA96-F3E8-39CB652B7920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F89C1A3-B45A-7038-8DE9-44126652F6B2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1080012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1F1E65E-D089-2F52-5D16-15DB4F6A2822}"/>
              </a:ext>
            </a:extLst>
          </p:cNvPr>
          <p:cNvCxnSpPr>
            <a:cxnSpLocks/>
          </p:cNvCxnSpPr>
          <p:nvPr/>
        </p:nvCxnSpPr>
        <p:spPr>
          <a:xfrm flipV="1">
            <a:off x="7716018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ED61702-AAF5-A879-F857-205C7311D64F}"/>
              </a:ext>
            </a:extLst>
          </p:cNvPr>
          <p:cNvCxnSpPr>
            <a:cxnSpLocks/>
          </p:cNvCxnSpPr>
          <p:nvPr/>
        </p:nvCxnSpPr>
        <p:spPr>
          <a:xfrm flipV="1">
            <a:off x="6636006" y="4509012"/>
            <a:ext cx="107998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EDB71FA-E39D-2021-73A9-4807EDC9396F}"/>
              </a:ext>
            </a:extLst>
          </p:cNvPr>
          <p:cNvCxnSpPr>
            <a:cxnSpLocks/>
          </p:cNvCxnSpPr>
          <p:nvPr/>
        </p:nvCxnSpPr>
        <p:spPr>
          <a:xfrm>
            <a:off x="5555994" y="5589024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484470D-2BC2-6AB8-0D36-7AA73F82E00C}"/>
              </a:ext>
            </a:extLst>
          </p:cNvPr>
          <p:cNvCxnSpPr>
            <a:cxnSpLocks/>
          </p:cNvCxnSpPr>
          <p:nvPr/>
        </p:nvCxnSpPr>
        <p:spPr>
          <a:xfrm>
            <a:off x="4475982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A47C419-D4D7-64D1-CE9A-F7197689C027}"/>
              </a:ext>
            </a:extLst>
          </p:cNvPr>
          <p:cNvCxnSpPr>
            <a:cxnSpLocks/>
          </p:cNvCxnSpPr>
          <p:nvPr/>
        </p:nvCxnSpPr>
        <p:spPr>
          <a:xfrm>
            <a:off x="4475982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A3F6642-9AD2-C328-6706-EDD13BE751ED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5867290-F785-D267-732A-5C04AE7CBC03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3CB0133-DC35-D16B-F073-CCE6864BD374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58474DD-86CD-ADCB-F3A1-C04128BA7830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10800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BADA973-FAA1-061B-3AD5-CD941E6B4BE2}"/>
              </a:ext>
            </a:extLst>
          </p:cNvPr>
          <p:cNvCxnSpPr>
            <a:cxnSpLocks/>
          </p:cNvCxnSpPr>
          <p:nvPr/>
        </p:nvCxnSpPr>
        <p:spPr>
          <a:xfrm>
            <a:off x="5555994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5CE58F0-2E38-F430-BC12-5EAFF8079C1D}"/>
              </a:ext>
            </a:extLst>
          </p:cNvPr>
          <p:cNvCxnSpPr>
            <a:cxnSpLocks/>
          </p:cNvCxnSpPr>
          <p:nvPr/>
        </p:nvCxnSpPr>
        <p:spPr>
          <a:xfrm>
            <a:off x="5555994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ECD6D4D-9841-CC50-B247-E407EBACBD5D}"/>
              </a:ext>
            </a:extLst>
          </p:cNvPr>
          <p:cNvCxnSpPr>
            <a:cxnSpLocks/>
          </p:cNvCxnSpPr>
          <p:nvPr/>
        </p:nvCxnSpPr>
        <p:spPr>
          <a:xfrm>
            <a:off x="5555994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D56297E-AEDE-D2C3-C062-99A2F1699C62}"/>
              </a:ext>
            </a:extLst>
          </p:cNvPr>
          <p:cNvCxnSpPr>
            <a:cxnSpLocks/>
          </p:cNvCxnSpPr>
          <p:nvPr/>
        </p:nvCxnSpPr>
        <p:spPr>
          <a:xfrm>
            <a:off x="6636006" y="2348988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78566AF-64BC-D4CA-34EC-1A8026E91CC4}"/>
              </a:ext>
            </a:extLst>
          </p:cNvPr>
          <p:cNvCxnSpPr>
            <a:cxnSpLocks/>
          </p:cNvCxnSpPr>
          <p:nvPr/>
        </p:nvCxnSpPr>
        <p:spPr>
          <a:xfrm>
            <a:off x="6636006" y="3429000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C3BE44C-6E93-1A6A-DACE-B8F2CF99732D}"/>
              </a:ext>
            </a:extLst>
          </p:cNvPr>
          <p:cNvCxnSpPr>
            <a:cxnSpLocks/>
          </p:cNvCxnSpPr>
          <p:nvPr/>
        </p:nvCxnSpPr>
        <p:spPr>
          <a:xfrm>
            <a:off x="6636006" y="4509012"/>
            <a:ext cx="0" cy="10800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99E550ED-379D-C0D0-88D4-78006570F756}"/>
              </a:ext>
            </a:extLst>
          </p:cNvPr>
          <p:cNvSpPr/>
          <p:nvPr/>
        </p:nvSpPr>
        <p:spPr>
          <a:xfrm>
            <a:off x="5375992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CCC771E-DF84-F3D9-55E5-04A523FF45E0}"/>
              </a:ext>
            </a:extLst>
          </p:cNvPr>
          <p:cNvSpPr/>
          <p:nvPr/>
        </p:nvSpPr>
        <p:spPr>
          <a:xfrm>
            <a:off x="6456004" y="2168986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007C424-B7CD-B047-505D-34AD05B22B25}"/>
              </a:ext>
            </a:extLst>
          </p:cNvPr>
          <p:cNvSpPr/>
          <p:nvPr/>
        </p:nvSpPr>
        <p:spPr>
          <a:xfrm>
            <a:off x="4295980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3ABC45A-DCE4-46F4-19D6-E0496D7DD851}"/>
              </a:ext>
            </a:extLst>
          </p:cNvPr>
          <p:cNvSpPr/>
          <p:nvPr/>
        </p:nvSpPr>
        <p:spPr>
          <a:xfrm>
            <a:off x="5375992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E25FAE2-97FB-243F-F499-BBBE36D5DA55}"/>
              </a:ext>
            </a:extLst>
          </p:cNvPr>
          <p:cNvSpPr/>
          <p:nvPr/>
        </p:nvSpPr>
        <p:spPr>
          <a:xfrm>
            <a:off x="6456004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7834A74-77A3-17A3-799A-FBC9A9172DF3}"/>
              </a:ext>
            </a:extLst>
          </p:cNvPr>
          <p:cNvSpPr/>
          <p:nvPr/>
        </p:nvSpPr>
        <p:spPr>
          <a:xfrm>
            <a:off x="7536016" y="3248998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8FAEA88-CF1C-3BBE-8A89-A900A6EE70AC}"/>
              </a:ext>
            </a:extLst>
          </p:cNvPr>
          <p:cNvSpPr/>
          <p:nvPr/>
        </p:nvSpPr>
        <p:spPr>
          <a:xfrm>
            <a:off x="4295980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A9B0C91-ADFB-A04A-B942-1A3D142B3DD6}"/>
              </a:ext>
            </a:extLst>
          </p:cNvPr>
          <p:cNvSpPr/>
          <p:nvPr/>
        </p:nvSpPr>
        <p:spPr>
          <a:xfrm>
            <a:off x="5375992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DF66B3D-7923-F39D-1182-D789012F81CE}"/>
              </a:ext>
            </a:extLst>
          </p:cNvPr>
          <p:cNvSpPr/>
          <p:nvPr/>
        </p:nvSpPr>
        <p:spPr>
          <a:xfrm>
            <a:off x="6456004" y="4329010"/>
            <a:ext cx="360000" cy="36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43D4606-DD65-646B-42FB-1D60544A767F}"/>
              </a:ext>
            </a:extLst>
          </p:cNvPr>
          <p:cNvSpPr/>
          <p:nvPr/>
        </p:nvSpPr>
        <p:spPr>
          <a:xfrm>
            <a:off x="7536016" y="4329010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C9B9DBB-33F7-584B-DBD1-1011CCDDF30D}"/>
              </a:ext>
            </a:extLst>
          </p:cNvPr>
          <p:cNvSpPr/>
          <p:nvPr/>
        </p:nvSpPr>
        <p:spPr>
          <a:xfrm>
            <a:off x="5375992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33D1278F-9FA6-0EF4-C9CC-189DAD6D149F}"/>
              </a:ext>
            </a:extLst>
          </p:cNvPr>
          <p:cNvSpPr/>
          <p:nvPr/>
        </p:nvSpPr>
        <p:spPr>
          <a:xfrm>
            <a:off x="6456004" y="5409022"/>
            <a:ext cx="360000" cy="360000"/>
          </a:xfrm>
          <a:prstGeom prst="ellipse">
            <a:avLst/>
          </a:prstGeom>
          <a:pattFill prst="pct60">
            <a:fgClr>
              <a:schemeClr val="tx1"/>
            </a:fgClr>
            <a:bgClr>
              <a:schemeClr val="bg1"/>
            </a:bgClr>
          </a:patt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72000"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33698B0-687E-8C62-3469-A8622EB03FED}"/>
                  </a:ext>
                </a:extLst>
              </p:cNvPr>
              <p:cNvSpPr txBox="1"/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/>
                  <a:t>“local” sink-popping if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33698B0-687E-8C62-3469-A8622EB03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964" y="638969"/>
                <a:ext cx="650412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C720FAE-3380-AE8F-68FD-2CBA5D551098}"/>
              </a:ext>
            </a:extLst>
          </p:cNvPr>
          <p:cNvCxnSpPr>
            <a:cxnSpLocks/>
          </p:cNvCxnSpPr>
          <p:nvPr/>
        </p:nvCxnSpPr>
        <p:spPr>
          <a:xfrm flipV="1">
            <a:off x="5555994" y="2618991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ED9AAC2-AFA0-4722-84CE-4E324DCE8878}"/>
              </a:ext>
            </a:extLst>
          </p:cNvPr>
          <p:cNvCxnSpPr>
            <a:cxnSpLocks/>
          </p:cNvCxnSpPr>
          <p:nvPr/>
        </p:nvCxnSpPr>
        <p:spPr>
          <a:xfrm flipH="1">
            <a:off x="4745985" y="2618991"/>
            <a:ext cx="540006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2B0D5D-9D77-B2A6-3D80-1B804D901A44}"/>
              </a:ext>
            </a:extLst>
          </p:cNvPr>
          <p:cNvCxnSpPr>
            <a:cxnSpLocks/>
          </p:cNvCxnSpPr>
          <p:nvPr/>
        </p:nvCxnSpPr>
        <p:spPr>
          <a:xfrm flipV="1">
            <a:off x="5555994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58F59E-4AE6-DF35-507B-A48F3DB76FA2}"/>
              </a:ext>
            </a:extLst>
          </p:cNvPr>
          <p:cNvCxnSpPr>
            <a:cxnSpLocks/>
          </p:cNvCxnSpPr>
          <p:nvPr/>
        </p:nvCxnSpPr>
        <p:spPr>
          <a:xfrm flipH="1">
            <a:off x="4745985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43FC7F-9625-F330-749E-D5B518BD3303}"/>
              </a:ext>
            </a:extLst>
          </p:cNvPr>
          <p:cNvCxnSpPr>
            <a:cxnSpLocks/>
          </p:cNvCxnSpPr>
          <p:nvPr/>
        </p:nvCxnSpPr>
        <p:spPr>
          <a:xfrm>
            <a:off x="4475982" y="3699003"/>
            <a:ext cx="0" cy="540006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059750-B20A-1CB1-7E86-0DDC176B782E}"/>
              </a:ext>
            </a:extLst>
          </p:cNvPr>
          <p:cNvCxnSpPr>
            <a:cxnSpLocks/>
          </p:cNvCxnSpPr>
          <p:nvPr/>
        </p:nvCxnSpPr>
        <p:spPr>
          <a:xfrm>
            <a:off x="4745985" y="4509012"/>
            <a:ext cx="540006" cy="0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EA53BC-F00A-C96F-374B-AAC3EA549A41}"/>
              </a:ext>
            </a:extLst>
          </p:cNvPr>
          <p:cNvCxnSpPr>
            <a:cxnSpLocks/>
          </p:cNvCxnSpPr>
          <p:nvPr/>
        </p:nvCxnSpPr>
        <p:spPr>
          <a:xfrm flipH="1">
            <a:off x="5825997" y="3429000"/>
            <a:ext cx="54000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AA9D8AA-3255-9AB8-0C2B-594E91ED4E77}"/>
              </a:ext>
            </a:extLst>
          </p:cNvPr>
          <p:cNvSpPr txBox="1"/>
          <p:nvPr/>
        </p:nvSpPr>
        <p:spPr>
          <a:xfrm>
            <a:off x="785941" y="1718981"/>
            <a:ext cx="4140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Cycles won’t be resampled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11191989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70E5E2-456F-A2C4-351B-44C3C858A42E}"/>
              </a:ext>
            </a:extLst>
          </p:cNvPr>
          <p:cNvSpPr txBox="1"/>
          <p:nvPr/>
        </p:nvSpPr>
        <p:spPr>
          <a:xfrm>
            <a:off x="1911000" y="528003"/>
            <a:ext cx="837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Applications</a:t>
            </a:r>
            <a:endParaRPr lang="en-GB" sz="4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E6385-BA56-3CD2-6214-B7A8D865B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709" y="2011557"/>
            <a:ext cx="9952582" cy="28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239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6E8B9-00C7-EFE4-0AD4-D4F2091F8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401A18-5913-ED3C-1782-AF14A4CB9164}"/>
              </a:ext>
            </a:extLst>
          </p:cNvPr>
          <p:cNvSpPr txBox="1"/>
          <p:nvPr/>
        </p:nvSpPr>
        <p:spPr>
          <a:xfrm>
            <a:off x="1911000" y="528003"/>
            <a:ext cx="837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Applications</a:t>
            </a:r>
            <a:endParaRPr lang="en-GB" sz="4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47D66-B6BC-A865-325F-CBCE1754A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64184" y="1268976"/>
            <a:ext cx="18958272" cy="540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021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3D553-6735-FC0B-41A2-229017CEF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6A6B7E-8D26-51CC-DD3F-D88817B8F992}"/>
              </a:ext>
            </a:extLst>
          </p:cNvPr>
          <p:cNvSpPr txBox="1"/>
          <p:nvPr/>
        </p:nvSpPr>
        <p:spPr>
          <a:xfrm>
            <a:off x="1911000" y="528003"/>
            <a:ext cx="837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Future directions?</a:t>
            </a:r>
            <a:endParaRPr lang="en-GB" sz="4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CDFACE-8493-69AC-33EE-8E11B0C119EB}"/>
              </a:ext>
            </a:extLst>
          </p:cNvPr>
          <p:cNvSpPr txBox="1"/>
          <p:nvPr/>
        </p:nvSpPr>
        <p:spPr>
          <a:xfrm>
            <a:off x="1865953" y="2168986"/>
            <a:ext cx="84600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Can you make your</a:t>
            </a:r>
          </a:p>
          <a:p>
            <a:pPr algn="ctr"/>
            <a:r>
              <a:rPr lang="en-US" sz="4800" dirty="0"/>
              <a:t>Monte Carlo algorithm </a:t>
            </a:r>
            <a:r>
              <a:rPr lang="en-US" sz="4800" b="1" dirty="0">
                <a:solidFill>
                  <a:srgbClr val="FF0000"/>
                </a:solidFill>
              </a:rPr>
              <a:t>local</a:t>
            </a:r>
            <a:r>
              <a:rPr lang="en-US" sz="4800" dirty="0"/>
              <a:t>?</a:t>
            </a:r>
            <a:endParaRPr lang="en-GB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DB8957-C7D3-5001-BF9F-E3A0CB1B23E8}"/>
              </a:ext>
            </a:extLst>
          </p:cNvPr>
          <p:cNvSpPr txBox="1"/>
          <p:nvPr/>
        </p:nvSpPr>
        <p:spPr>
          <a:xfrm>
            <a:off x="1955973" y="4599013"/>
            <a:ext cx="82800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/>
              <a:t>Thank you! / </a:t>
            </a:r>
            <a:r>
              <a:rPr lang="en-US" sz="4000" i="1" dirty="0" err="1"/>
              <a:t>Tackar</a:t>
            </a:r>
            <a:r>
              <a:rPr lang="en-US" sz="4000" i="1" dirty="0"/>
              <a:t>! / Kiitos!</a:t>
            </a:r>
          </a:p>
          <a:p>
            <a:pPr algn="ctr"/>
            <a:r>
              <a:rPr lang="en-US" sz="4000" i="1" dirty="0"/>
              <a:t>Q&amp;A?</a:t>
            </a:r>
            <a:endParaRPr lang="en-GB" sz="4000" i="1" dirty="0"/>
          </a:p>
        </p:txBody>
      </p:sp>
    </p:spTree>
    <p:extLst>
      <p:ext uri="{BB962C8B-B14F-4D97-AF65-F5344CB8AC3E}">
        <p14:creationId xmlns:p14="http://schemas.microsoft.com/office/powerpoint/2010/main" val="1338008730"/>
      </p:ext>
    </p:extLst>
  </p:cSld>
  <p:clrMapOvr>
    <a:masterClrMapping/>
  </p:clrMapOvr>
  <p:transition spd="slow">
    <p:push dir="u"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51CD-3B77-D5F5-AF99-205B9A06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A173E-2A31-F2F6-EFB0-2DE857ED54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400" i="1" dirty="0"/>
              <a:t>Perfect sampling in infinite spin systems via strong spatial mixing </a:t>
            </a:r>
            <a:r>
              <a:rPr lang="en-GB" sz="2000" b="1" dirty="0">
                <a:solidFill>
                  <a:srgbClr val="7030A0"/>
                </a:solidFill>
              </a:rPr>
              <a:t>(Anand–</a:t>
            </a:r>
            <a:r>
              <a:rPr lang="en-GB" sz="2000" b="1" dirty="0" err="1">
                <a:solidFill>
                  <a:srgbClr val="7030A0"/>
                </a:solidFill>
              </a:rPr>
              <a:t>Jerrum</a:t>
            </a:r>
            <a:r>
              <a:rPr lang="en-GB" sz="2000" b="1" dirty="0">
                <a:solidFill>
                  <a:srgbClr val="7030A0"/>
                </a:solidFill>
              </a:rPr>
              <a:t> 2022)</a:t>
            </a:r>
          </a:p>
          <a:p>
            <a:pPr lvl="0">
              <a:defRPr/>
            </a:pPr>
            <a:r>
              <a:rPr lang="en-GB" sz="2400" i="1" dirty="0"/>
              <a:t>Towards </a:t>
            </a:r>
            <a:r>
              <a:rPr lang="en-GB" sz="2400" i="1" dirty="0" err="1"/>
              <a:t>derandomising</a:t>
            </a:r>
            <a:r>
              <a:rPr lang="en-GB" sz="2400" i="1" dirty="0"/>
              <a:t> Markov chain Monte Carlo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(</a:t>
            </a:r>
            <a:r>
              <a:rPr lang="en-GB" sz="2000" b="1" dirty="0">
                <a:solidFill>
                  <a:srgbClr val="7030A0"/>
                </a:solidFill>
              </a:rPr>
              <a:t>Feng–Guo–Yin–Wang–Wang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2025)</a:t>
            </a:r>
          </a:p>
          <a:p>
            <a:pPr lvl="0">
              <a:defRPr/>
            </a:pPr>
            <a:r>
              <a:rPr lang="en-GB" sz="2400" i="1" dirty="0"/>
              <a:t>Sink-free orientations: a local sampler with applications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(Anand</a:t>
            </a:r>
            <a:r>
              <a:rPr lang="en-GB" sz="2000" b="1" dirty="0">
                <a:solidFill>
                  <a:srgbClr val="7030A0"/>
                </a:solidFill>
              </a:rPr>
              <a:t>–Freifeld–Guo–Wang–Wang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2025)</a:t>
            </a:r>
          </a:p>
          <a:p>
            <a:endParaRPr lang="en-GB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B0EC3-AA92-A5DA-0F6B-B6CA802AEA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i="1" dirty="0"/>
              <a:t>Blue noise as a Lattice Gibbs Ensemble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(Yi 2026)</a:t>
            </a:r>
          </a:p>
          <a:p>
            <a:r>
              <a:rPr lang="en-GB" sz="2400" i="1" dirty="0"/>
              <a:t>Random local access for sampling k-SAT solutions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(Dong</a:t>
            </a:r>
            <a:r>
              <a:rPr lang="en-GB" sz="2000" b="1" dirty="0">
                <a:solidFill>
                  <a:srgbClr val="7030A0"/>
                </a:solidFill>
              </a:rPr>
              <a:t>–Mani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 2025)</a:t>
            </a:r>
          </a:p>
          <a:p>
            <a:pPr lvl="0">
              <a:defRPr/>
            </a:pPr>
            <a:r>
              <a:rPr lang="en-US" sz="2400" i="1" dirty="0"/>
              <a:t>Approximate counting for spin systems in sub-quadratic time </a:t>
            </a:r>
            <a:r>
              <a:rPr lang="en-GB" sz="2000" b="1" dirty="0">
                <a:solidFill>
                  <a:srgbClr val="7030A0"/>
                </a:solidFill>
              </a:rPr>
              <a:t>(Anand–Feng–Freifeld–Guo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–Wang 2025)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i="1" dirty="0" err="1"/>
              <a:t>Subquadratic</a:t>
            </a:r>
            <a:r>
              <a:rPr lang="en-US" sz="2400" i="1" dirty="0"/>
              <a:t> counting via perfect marginal sampling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/>
                <a:ea typeface="+mn-ea"/>
                <a:cs typeface="+mn-cs"/>
              </a:rPr>
              <a:t>(Chen–Chen–Liu–Zhang 2025)</a:t>
            </a:r>
          </a:p>
          <a:p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31829F-6C4D-77DD-A4DB-AC46967C9A95}"/>
              </a:ext>
            </a:extLst>
          </p:cNvPr>
          <p:cNvSpPr txBox="1"/>
          <p:nvPr/>
        </p:nvSpPr>
        <p:spPr>
          <a:xfrm>
            <a:off x="695940" y="5499023"/>
            <a:ext cx="4770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/>
              <a:t>Pretty new stuff!</a:t>
            </a:r>
            <a:endParaRPr lang="en-GB" sz="4000" i="1" dirty="0"/>
          </a:p>
        </p:txBody>
      </p:sp>
    </p:spTree>
    <p:extLst>
      <p:ext uri="{BB962C8B-B14F-4D97-AF65-F5344CB8AC3E}">
        <p14:creationId xmlns:p14="http://schemas.microsoft.com/office/powerpoint/2010/main" val="3919539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2226</TotalTime>
  <Words>4619</Words>
  <Application>Microsoft Office PowerPoint</Application>
  <PresentationFormat>Widescreen</PresentationFormat>
  <Paragraphs>2801</Paragraphs>
  <Slides>158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158</vt:i4>
      </vt:variant>
    </vt:vector>
  </HeadingPairs>
  <TitlesOfParts>
    <vt:vector size="164" baseType="lpstr">
      <vt:lpstr>Aptos</vt:lpstr>
      <vt:lpstr>Arial</vt:lpstr>
      <vt:lpstr>Calibri</vt:lpstr>
      <vt:lpstr>Cambria</vt:lpstr>
      <vt:lpstr>Cambria Math</vt:lpstr>
      <vt:lpstr>Office Theme</vt:lpstr>
      <vt:lpstr>Deterministic randomised algorithms</vt:lpstr>
      <vt:lpstr>(Much) faster randomised algorithms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Jiaheng Wang</dc:creator>
  <cp:lastModifiedBy>Wang, Jiaheng</cp:lastModifiedBy>
  <cp:revision>174</cp:revision>
  <dcterms:created xsi:type="dcterms:W3CDTF">2024-02-13T14:20:29Z</dcterms:created>
  <dcterms:modified xsi:type="dcterms:W3CDTF">2026-09-24T13:19:36Z</dcterms:modified>
</cp:coreProperties>
</file>